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9" r:id="rId54"/>
    <p:sldId id="308" r:id="rId5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9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8ABD23B-D7DD-4934-B803-F7F2675697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8706484C-6D01-4098-9F71-13AEE1953F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F3BF0B4-B7D3-474A-AB73-BD373D22E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480C6-6F56-4C75-9E6B-FB7448BF492C}" type="datetimeFigureOut">
              <a:rPr lang="ru-RU" smtClean="0"/>
              <a:t>04.04.2022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CFF976E-2FCB-4AAC-8C4E-7F4E806B1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4370F32-1F5C-4570-A71C-82054FC0C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70C00-3DF1-446C-8324-5E8CD99240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32162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9A9A39C-FA04-4884-800D-05F8A2DCB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84DBFC4B-BA6C-4CBF-BFE7-DFE4F142F3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A9027A5-FECD-4127-BA8E-52146E53B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480C6-6F56-4C75-9E6B-FB7448BF492C}" type="datetimeFigureOut">
              <a:rPr lang="ru-RU" smtClean="0"/>
              <a:t>04.04.2022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5F324A1-CDD6-43E3-96E8-B21B666AD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20671F4-B2D1-4630-8A78-4B4360574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70C00-3DF1-446C-8324-5E8CD99240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8066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09141E04-6C9E-4311-BC60-B8BB61228F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7244BC41-7531-4478-99EB-CFB07B3398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5EF3AD3-F926-4561-96D5-D2A257B39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480C6-6F56-4C75-9E6B-FB7448BF492C}" type="datetimeFigureOut">
              <a:rPr lang="ru-RU" smtClean="0"/>
              <a:t>04.04.2022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0BBFB29-117B-4E31-B3F3-3BB7D920B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F393298-15A0-495D-A4F3-4208E26C5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70C00-3DF1-446C-8324-5E8CD99240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3843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0AE7AC3-CC2B-4E86-9F2B-9AE9C3495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C830247-AE7B-41BC-882F-4E391B9674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60B0E49-1A1A-49DB-BC53-9BF9452BD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480C6-6F56-4C75-9E6B-FB7448BF492C}" type="datetimeFigureOut">
              <a:rPr lang="ru-RU" smtClean="0"/>
              <a:t>04.04.2022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8A869C6-4AC9-479F-BA0D-E083950BC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D38BEBF-9A55-4F77-A766-EC8BF3562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70C00-3DF1-446C-8324-5E8CD99240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8722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2779E69-6C40-4DE4-8B9B-B0CE403C1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0FEB252-76DB-4923-A15E-85DD1AFBA4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518A01D-130C-458F-9E77-A9AD51459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480C6-6F56-4C75-9E6B-FB7448BF492C}" type="datetimeFigureOut">
              <a:rPr lang="ru-RU" smtClean="0"/>
              <a:t>04.04.2022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B5EDD37-0350-4F6C-96E6-A8BDB0246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FCB8EF1-5E88-420C-8B9E-F4EBEDFF1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70C00-3DF1-446C-8324-5E8CD99240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5428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5EA29A4-7A65-486F-8344-51866A40C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19A39CB-9B29-4228-88CB-A01C26064B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1F5F5A7D-2141-4C0A-A1C5-7028678E78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C604A23-E417-435F-9F18-B2B87C9DD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480C6-6F56-4C75-9E6B-FB7448BF492C}" type="datetimeFigureOut">
              <a:rPr lang="ru-RU" smtClean="0"/>
              <a:t>04.04.2022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9DF9FC8D-1716-4D38-9F61-70FD4FEB6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EFAD73ED-F738-4555-8774-EAD26CD80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70C00-3DF1-446C-8324-5E8CD99240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611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879F7E3-7F1E-4D92-AB81-590485BB3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895CAD5D-D177-485C-A869-215B98B950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772017F9-3173-4E5C-81BC-1A138391A5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B9EE0E1D-523F-433B-A2E2-804012ABBB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484398D6-639F-422E-8DEE-1F3B7E1854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2C4336FA-C604-4956-A2B6-715383926C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480C6-6F56-4C75-9E6B-FB7448BF492C}" type="datetimeFigureOut">
              <a:rPr lang="ru-RU" smtClean="0"/>
              <a:t>04.04.2022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E4C42EC3-1DC9-4F6D-B356-FA4243365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8D4981D5-2EC7-486D-8327-5A61E2E8E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70C00-3DF1-446C-8324-5E8CD99240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2022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0121C5C-DC4D-455C-A6B0-616CB2B92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4871877E-6E3F-4363-A223-26129C0F7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480C6-6F56-4C75-9E6B-FB7448BF492C}" type="datetimeFigureOut">
              <a:rPr lang="ru-RU" smtClean="0"/>
              <a:t>04.04.2022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52F5A72D-EA33-4A8F-95F5-A7A3875E6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0C2E1FDB-5CDB-43B2-9EAE-5AC8353A8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70C00-3DF1-446C-8324-5E8CD99240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8199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91353146-61A6-43D4-9A39-7EEE6DC3E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480C6-6F56-4C75-9E6B-FB7448BF492C}" type="datetimeFigureOut">
              <a:rPr lang="ru-RU" smtClean="0"/>
              <a:t>04.04.2022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5219EF72-7C9B-4765-B5C6-AC6B8DBA3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E61EB22F-4D79-4DE8-A397-64B99E962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70C00-3DF1-446C-8324-5E8CD99240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4319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4C3FC35-22F8-4D78-BC79-249171EBE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8DCB513-4560-4C5A-9205-1D11ECD705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321C959F-EB19-4AF5-A4B4-B3915CF9F6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AC5EB42-33F9-4337-8FE5-D358D418C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480C6-6F56-4C75-9E6B-FB7448BF492C}" type="datetimeFigureOut">
              <a:rPr lang="ru-RU" smtClean="0"/>
              <a:t>04.04.2022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3A64C1EA-97F7-41D3-8DFF-C47A5312C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32B605E8-F256-490D-B468-9152B2A93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70C00-3DF1-446C-8324-5E8CD99240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8183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CBBBAAD-FACC-4B00-A20E-1C2A82938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7573874C-6E71-461A-BD7E-135F74B01E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A77E678B-FA5D-49E9-868B-1F0BE381F0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B0F0A0A6-076B-405D-8041-8E0875AC1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480C6-6F56-4C75-9E6B-FB7448BF492C}" type="datetimeFigureOut">
              <a:rPr lang="ru-RU" smtClean="0"/>
              <a:t>04.04.2022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8F56CB2-242A-4A38-B1FA-B1356E4A8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8B9E820D-A378-4876-A567-32E323E48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70C00-3DF1-446C-8324-5E8CD99240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5206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3517A2E-5FB1-43BA-945D-102455392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05D8B5A-9FF0-4156-BB6E-63D078C3F0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3D4CB65-0943-4D40-98F5-4A29E190FD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7480C6-6F56-4C75-9E6B-FB7448BF492C}" type="datetimeFigureOut">
              <a:rPr lang="ru-RU" smtClean="0"/>
              <a:t>04.04.2022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6E310A5-82B3-4D2B-8550-8A38D5ADF0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ADFB4A9-C83D-43BB-A9B1-938C1952FD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170C00-3DF1-446C-8324-5E8CD99240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235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3E77AB7-16EC-4A81-AB2A-59D4C1B521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98580"/>
            <a:ext cx="9144000" cy="2387600"/>
          </a:xfrm>
        </p:spPr>
        <p:txBody>
          <a:bodyPr/>
          <a:lstStyle/>
          <a:p>
            <a:r>
              <a:rPr lang="ru-RU" b="1" dirty="0"/>
              <a:t>К 150-летию со дня рождения С.П. Дягилева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C34E416F-5782-4948-B404-C8117D0FEA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104888"/>
            <a:ext cx="9144000" cy="3411321"/>
          </a:xfrm>
        </p:spPr>
        <p:txBody>
          <a:bodyPr>
            <a:noAutofit/>
          </a:bodyPr>
          <a:lstStyle/>
          <a:p>
            <a:r>
              <a:rPr lang="ru-RU" sz="2800" dirty="0"/>
              <a:t>Выставка работ учащихся</a:t>
            </a:r>
          </a:p>
          <a:p>
            <a:r>
              <a:rPr lang="ru-RU" sz="2800" dirty="0"/>
              <a:t>МАУ ДО «Детская школа искусств №13»,</a:t>
            </a:r>
          </a:p>
          <a:p>
            <a:r>
              <a:rPr lang="ru-RU" sz="2800" dirty="0"/>
              <a:t>преподаватели:</a:t>
            </a:r>
          </a:p>
          <a:p>
            <a:r>
              <a:rPr lang="ru-RU" sz="3600" b="1" dirty="0"/>
              <a:t> Лузина Татьяна Анатольевна</a:t>
            </a:r>
          </a:p>
          <a:p>
            <a:r>
              <a:rPr lang="ru-RU" sz="3600" b="1" dirty="0"/>
              <a:t>Лихачёва Мария Викторовна</a:t>
            </a:r>
          </a:p>
          <a:p>
            <a:r>
              <a:rPr lang="ru-RU" sz="3600" b="1" dirty="0"/>
              <a:t>Сурвачева Алла Александровна</a:t>
            </a:r>
          </a:p>
        </p:txBody>
      </p:sp>
    </p:spTree>
    <p:extLst>
      <p:ext uri="{BB962C8B-B14F-4D97-AF65-F5344CB8AC3E}">
        <p14:creationId xmlns:p14="http://schemas.microsoft.com/office/powerpoint/2010/main" val="21856079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D458BF8-F529-4D67-89B8-4FB3349C7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dirty="0"/>
              <a:t>«Портрет балерины Анны Павловой»</a:t>
            </a:r>
            <a:r>
              <a:rPr lang="ru-RU" dirty="0"/>
              <a:t/>
            </a:r>
            <a:br>
              <a:rPr lang="ru-RU" dirty="0"/>
            </a:br>
            <a:r>
              <a:rPr lang="ru-RU" sz="2700" dirty="0"/>
              <a:t>Редин Юрий, 9 лет</a:t>
            </a:r>
            <a:br>
              <a:rPr lang="ru-RU" sz="2700" dirty="0"/>
            </a:br>
            <a:r>
              <a:rPr lang="ru-RU" sz="2700" dirty="0"/>
              <a:t>преподаватель Лузина Татьяна Анатольевна</a:t>
            </a:r>
            <a:br>
              <a:rPr lang="ru-RU" sz="2700" dirty="0"/>
            </a:br>
            <a:r>
              <a:rPr lang="ru-RU" sz="2200" dirty="0"/>
              <a:t>материал: картон, цветной пластилин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62D67E0-E492-4B7E-9C66-58AB25EE8E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533" y="1821435"/>
            <a:ext cx="3438699" cy="46714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1298726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01ADDCF-D86A-4373-8683-4D77081C8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452" y="365125"/>
            <a:ext cx="11416684" cy="1232856"/>
          </a:xfrm>
        </p:spPr>
        <p:txBody>
          <a:bodyPr>
            <a:normAutofit fontScale="90000"/>
          </a:bodyPr>
          <a:lstStyle/>
          <a:p>
            <a:r>
              <a:rPr lang="ru-RU" sz="3100" dirty="0"/>
              <a:t>По мотивам к постановкам Л. Бакса «Народный костюм»</a:t>
            </a:r>
            <a:r>
              <a:rPr lang="ru-RU" dirty="0"/>
              <a:t/>
            </a:r>
            <a:br>
              <a:rPr lang="ru-RU" dirty="0"/>
            </a:br>
            <a:r>
              <a:rPr lang="ru-RU" sz="2700" dirty="0" err="1"/>
              <a:t>Туктамышева</a:t>
            </a:r>
            <a:r>
              <a:rPr lang="ru-RU" sz="2700" dirty="0"/>
              <a:t> Мария, 8 лет</a:t>
            </a:r>
            <a:br>
              <a:rPr lang="ru-RU" sz="2700" dirty="0"/>
            </a:br>
            <a:r>
              <a:rPr lang="ru-RU" sz="2700" dirty="0"/>
              <a:t>преподаватель Лузина Татьяна Анатольевна</a:t>
            </a:r>
            <a:r>
              <a:rPr lang="ru-RU" dirty="0"/>
              <a:t/>
            </a:r>
            <a:br>
              <a:rPr lang="ru-RU" dirty="0"/>
            </a:br>
            <a:r>
              <a:rPr lang="ru-RU" sz="2200" dirty="0"/>
              <a:t>материал: картон, цветной пластилин»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2F10485-5EFB-4B4C-977D-D8F3406879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125" y="1794521"/>
            <a:ext cx="3101783" cy="469835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4205286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27CADA5-FE7C-4C01-B8D0-B1B299CAC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dirty="0"/>
              <a:t>Танцовщики: Тамара </a:t>
            </a:r>
            <a:r>
              <a:rPr lang="ru-RU" sz="3100" dirty="0" err="1"/>
              <a:t>Карсавина</a:t>
            </a:r>
            <a:r>
              <a:rPr lang="ru-RU" sz="3100" dirty="0"/>
              <a:t> и Вацлав Нижинский</a:t>
            </a:r>
            <a:r>
              <a:rPr lang="ru-RU" dirty="0"/>
              <a:t/>
            </a:r>
            <a:br>
              <a:rPr lang="ru-RU" dirty="0"/>
            </a:br>
            <a:r>
              <a:rPr lang="ru-RU" sz="2700" dirty="0" err="1"/>
              <a:t>Бояршинова</a:t>
            </a:r>
            <a:r>
              <a:rPr lang="ru-RU" sz="2700" dirty="0"/>
              <a:t> Юлия, 9 лет</a:t>
            </a:r>
            <a:br>
              <a:rPr lang="ru-RU" sz="2700" dirty="0"/>
            </a:br>
            <a:r>
              <a:rPr lang="ru-RU" sz="2700" dirty="0"/>
              <a:t>преподаватель Лузина Татьяна Анатольевна</a:t>
            </a:r>
            <a:r>
              <a:rPr lang="ru-RU" dirty="0"/>
              <a:t/>
            </a:r>
            <a:br>
              <a:rPr lang="ru-RU" dirty="0"/>
            </a:br>
            <a:r>
              <a:rPr lang="ru-RU" sz="2200" dirty="0"/>
              <a:t>материал: картон, цветной пластилин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7A0862E-1D46-43F6-9DE8-E4B3C15C88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504" y="1985319"/>
            <a:ext cx="3322236" cy="45075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2449888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A697109-00CD-45B8-81B1-F5D09A547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dirty="0"/>
              <a:t>Портрет С.П. Дягилева</a:t>
            </a:r>
            <a:r>
              <a:rPr lang="ru-RU" dirty="0"/>
              <a:t/>
            </a:r>
            <a:br>
              <a:rPr lang="ru-RU" dirty="0"/>
            </a:br>
            <a:r>
              <a:rPr lang="ru-RU" sz="2700" dirty="0" err="1" smtClean="0"/>
              <a:t>Баландин</a:t>
            </a:r>
            <a:r>
              <a:rPr lang="ru-RU" sz="2700" dirty="0" smtClean="0"/>
              <a:t> Артём , 12 </a:t>
            </a:r>
            <a:r>
              <a:rPr lang="ru-RU" sz="2700" dirty="0"/>
              <a:t>лет</a:t>
            </a:r>
            <a:br>
              <a:rPr lang="ru-RU" sz="2700" dirty="0"/>
            </a:br>
            <a:r>
              <a:rPr lang="ru-RU" sz="2700" dirty="0"/>
              <a:t>преподаватель Лузина Татьяна Анатольевна</a:t>
            </a:r>
            <a:r>
              <a:rPr lang="ru-RU" dirty="0"/>
              <a:t/>
            </a:r>
            <a:br>
              <a:rPr lang="ru-RU" dirty="0"/>
            </a:br>
            <a:r>
              <a:rPr lang="ru-RU" sz="2200" dirty="0"/>
              <a:t>материал: бумага, карандаш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EA0480D-C725-4D29-B1A0-5A6B248C6F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668" y="1690687"/>
            <a:ext cx="3637212" cy="480218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7846992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2DB6EC2-EEA8-47EC-BE30-690E5D294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sz="3100" dirty="0"/>
              <a:t>Балет С.П. Дягилева</a:t>
            </a:r>
            <a:r>
              <a:rPr lang="ru-RU" dirty="0"/>
              <a:t/>
            </a:r>
            <a:br>
              <a:rPr lang="ru-RU" dirty="0"/>
            </a:br>
            <a:r>
              <a:rPr lang="ru-RU" sz="2700" dirty="0" err="1"/>
              <a:t>Шигабутдинова</a:t>
            </a:r>
            <a:r>
              <a:rPr lang="ru-RU" sz="2700" dirty="0"/>
              <a:t> </a:t>
            </a:r>
            <a:r>
              <a:rPr lang="ru-RU" sz="2700" dirty="0" err="1"/>
              <a:t>Сания</a:t>
            </a:r>
            <a:r>
              <a:rPr lang="ru-RU" sz="2700" dirty="0"/>
              <a:t>, 13 лет</a:t>
            </a:r>
            <a:br>
              <a:rPr lang="ru-RU" sz="2700" dirty="0"/>
            </a:br>
            <a:r>
              <a:rPr lang="ru-RU" sz="2700" dirty="0"/>
              <a:t>преподаватель Лихачёва Мария Викторовна</a:t>
            </a:r>
            <a:r>
              <a:rPr lang="ru-RU" dirty="0"/>
              <a:t/>
            </a:r>
            <a:br>
              <a:rPr lang="ru-RU" dirty="0"/>
            </a:br>
            <a:r>
              <a:rPr lang="ru-RU" sz="2200" dirty="0"/>
              <a:t>материал: бумага, гуашь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FB2B8A7-5805-493A-A042-4645051B0E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614" y="1888937"/>
            <a:ext cx="7639127" cy="46039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9101837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D0521B9-919B-4F14-93AB-08ACD2A23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dirty="0"/>
              <a:t>«Балерина»</a:t>
            </a:r>
            <a:r>
              <a:rPr lang="ru-RU" dirty="0"/>
              <a:t/>
            </a:r>
            <a:br>
              <a:rPr lang="ru-RU" dirty="0"/>
            </a:br>
            <a:r>
              <a:rPr lang="ru-RU" sz="2700" dirty="0"/>
              <a:t>Каменских Влада, 12 лет</a:t>
            </a:r>
            <a:br>
              <a:rPr lang="ru-RU" sz="2700" dirty="0"/>
            </a:br>
            <a:r>
              <a:rPr lang="ru-RU" sz="2700" dirty="0" smtClean="0"/>
              <a:t>Лузина Татьяна Анатольевна</a:t>
            </a:r>
            <a:r>
              <a:rPr lang="ru-RU" dirty="0"/>
              <a:t/>
            </a:r>
            <a:br>
              <a:rPr lang="ru-RU" dirty="0"/>
            </a:br>
            <a:r>
              <a:rPr lang="ru-RU" sz="2200" dirty="0"/>
              <a:t>материал: бумага, гуашь, чётная ручка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FA18F29-A41D-4B50-A453-E2B4597B9A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465" y="1869933"/>
            <a:ext cx="3475767" cy="462294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5087624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EB4E06B-A2F9-4EE3-B2EB-2952C33F2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990" y="365125"/>
            <a:ext cx="10554810" cy="1348265"/>
          </a:xfrm>
        </p:spPr>
        <p:txBody>
          <a:bodyPr>
            <a:normAutofit fontScale="90000"/>
          </a:bodyPr>
          <a:lstStyle/>
          <a:p>
            <a:r>
              <a:rPr lang="ru-RU" sz="2800" dirty="0"/>
              <a:t>«Балерина»</a:t>
            </a:r>
            <a:r>
              <a:rPr lang="ru-RU" dirty="0"/>
              <a:t/>
            </a:r>
            <a:br>
              <a:rPr lang="ru-RU" dirty="0"/>
            </a:br>
            <a:r>
              <a:rPr lang="ru-RU" sz="2400" dirty="0" err="1"/>
              <a:t>Фазульянова</a:t>
            </a:r>
            <a:r>
              <a:rPr lang="ru-RU" sz="2400" dirty="0"/>
              <a:t> Милана, 12 лет</a:t>
            </a:r>
            <a:r>
              <a:rPr lang="ru-RU" dirty="0"/>
              <a:t/>
            </a:r>
            <a:br>
              <a:rPr lang="ru-RU" dirty="0"/>
            </a:br>
            <a:r>
              <a:rPr lang="ru-RU" sz="2400" dirty="0"/>
              <a:t>преподаватель Сурвачева Алла Александровна</a:t>
            </a:r>
            <a:br>
              <a:rPr lang="ru-RU" sz="2400" dirty="0"/>
            </a:br>
            <a:r>
              <a:rPr lang="ru-RU" sz="2400" dirty="0"/>
              <a:t>материал: бумага, акварель, гуашь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CB0BFA0-654E-4261-9B89-73316EE4C6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007" y="1919416"/>
            <a:ext cx="2926167" cy="457345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4963801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CD82C6ED-97DD-480F-8F05-EFD4B1AB0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sz="3100" dirty="0"/>
              <a:t>«Портрет С.П. Дягилева»</a:t>
            </a:r>
            <a:r>
              <a:rPr lang="ru-RU" dirty="0"/>
              <a:t/>
            </a:r>
            <a:br>
              <a:rPr lang="ru-RU" dirty="0"/>
            </a:br>
            <a:r>
              <a:rPr lang="ru-RU" sz="2700" dirty="0"/>
              <a:t>Кононыхина Дарья, 14 лет</a:t>
            </a:r>
            <a:br>
              <a:rPr lang="ru-RU" sz="2700" dirty="0"/>
            </a:br>
            <a:r>
              <a:rPr lang="ru-RU" sz="2700" dirty="0"/>
              <a:t>преподаватель Лихачёва Мария Викторовна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200" dirty="0"/>
              <a:t>материал: бумага, гуашь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022FC02-5AA0-4163-8540-5AED384B50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360" y="1825599"/>
            <a:ext cx="3206592" cy="46672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9293584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CC799215-2F7C-40E8-8393-19C94F52C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sz="3100" dirty="0"/>
              <a:t>«Портрет балерины Анны Павловой»</a:t>
            </a:r>
            <a:r>
              <a:rPr lang="ru-RU" dirty="0"/>
              <a:t/>
            </a:r>
            <a:br>
              <a:rPr lang="ru-RU" dirty="0"/>
            </a:br>
            <a:r>
              <a:rPr lang="ru-RU" sz="2700" dirty="0" err="1"/>
              <a:t>Жуланова</a:t>
            </a:r>
            <a:r>
              <a:rPr lang="ru-RU" sz="2700" dirty="0"/>
              <a:t> Мария, 12 лет</a:t>
            </a:r>
            <a:br>
              <a:rPr lang="ru-RU" sz="2700" dirty="0"/>
            </a:br>
            <a:r>
              <a:rPr lang="ru-RU" sz="2700" dirty="0"/>
              <a:t>преподаватель Сурвачева Алла Александровна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200" dirty="0"/>
              <a:t>материал: бумага, акварель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CF38F9D-D9E7-402A-B41B-89B9DF9C6C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308" y="1993557"/>
            <a:ext cx="3178685" cy="449931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186846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DECE0AD9-7615-4878-B9E7-29C1667C2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sz="3100" dirty="0"/>
              <a:t>«Балет»</a:t>
            </a:r>
            <a:r>
              <a:rPr lang="ru-RU" dirty="0"/>
              <a:t/>
            </a:r>
            <a:br>
              <a:rPr lang="ru-RU" dirty="0"/>
            </a:br>
            <a:r>
              <a:rPr lang="ru-RU" sz="2700" dirty="0"/>
              <a:t>Трефилова Алла, 12 лет</a:t>
            </a:r>
            <a:br>
              <a:rPr lang="ru-RU" sz="2700" dirty="0"/>
            </a:br>
            <a:r>
              <a:rPr lang="ru-RU" sz="2700" dirty="0"/>
              <a:t>преподаватель Сурвачева Алла Александровна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200" dirty="0"/>
              <a:t>материал: бумага, акварель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25AC52E-9752-46B6-8995-F3AA9DE510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707" y="1894702"/>
            <a:ext cx="3074355" cy="459875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4998345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643F7AF-8A37-4432-93B5-FD10D1AF0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48264"/>
          </a:xfrm>
        </p:spPr>
        <p:txBody>
          <a:bodyPr>
            <a:normAutofit fontScale="90000"/>
          </a:bodyPr>
          <a:lstStyle/>
          <a:p>
            <a:r>
              <a:rPr lang="ru-RU" sz="3100" dirty="0"/>
              <a:t>«Портрет С.П. Дягилева»</a:t>
            </a:r>
            <a:r>
              <a:rPr lang="ru-RU" sz="4000" dirty="0"/>
              <a:t/>
            </a:r>
            <a:br>
              <a:rPr lang="ru-RU" sz="4000" dirty="0"/>
            </a:br>
            <a:r>
              <a:rPr lang="ru-RU" sz="2700" dirty="0"/>
              <a:t>Нечаева София, 9 лет</a:t>
            </a:r>
            <a:br>
              <a:rPr lang="ru-RU" sz="2700" dirty="0"/>
            </a:br>
            <a:r>
              <a:rPr lang="ru-RU" sz="2700" dirty="0"/>
              <a:t>преподаватель Лузина Татьяна Анатольевна</a:t>
            </a:r>
            <a:r>
              <a:rPr lang="ru-RU" dirty="0"/>
              <a:t/>
            </a:r>
            <a:br>
              <a:rPr lang="ru-RU" dirty="0"/>
            </a:br>
            <a:r>
              <a:rPr lang="ru-RU" sz="2200" dirty="0"/>
              <a:t>материал: картон, цветной пластилин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0FB6C0E4-3BDF-41B7-A68F-4A32DC61A6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730" y="1886483"/>
            <a:ext cx="3560740" cy="460639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9745808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1488E594-E2F4-4EC3-8174-39F170017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sz="3100" dirty="0"/>
              <a:t>«Портрет балерины Анны Павловой»</a:t>
            </a:r>
            <a:r>
              <a:rPr lang="ru-RU" dirty="0"/>
              <a:t/>
            </a:r>
            <a:br>
              <a:rPr lang="ru-RU" dirty="0"/>
            </a:br>
            <a:r>
              <a:rPr lang="ru-RU" sz="2700" dirty="0" err="1"/>
              <a:t>Базарбаева</a:t>
            </a:r>
            <a:r>
              <a:rPr lang="ru-RU" sz="2700" dirty="0"/>
              <a:t> Анна Мария, 12 лет</a:t>
            </a:r>
            <a:br>
              <a:rPr lang="ru-RU" sz="2700" dirty="0"/>
            </a:br>
            <a:r>
              <a:rPr lang="ru-RU" sz="2700" dirty="0"/>
              <a:t>преподаватель Сурвачева Алла Александровна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200" dirty="0"/>
              <a:t>материал: бумага, акварель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F557B5A-F082-44A5-957B-5B766C71BE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376" y="2026508"/>
            <a:ext cx="3085101" cy="446636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0343586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FA9BB9B9-6888-42D5-A2A9-42AF6779A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sz="3100" dirty="0"/>
              <a:t>«Портрет балерины Анны Павловой»</a:t>
            </a:r>
            <a:r>
              <a:rPr lang="ru-RU" dirty="0"/>
              <a:t/>
            </a:r>
            <a:br>
              <a:rPr lang="ru-RU" dirty="0"/>
            </a:br>
            <a:r>
              <a:rPr lang="ru-RU" sz="2700" dirty="0"/>
              <a:t>Петренко Василиса, 11 лет</a:t>
            </a:r>
            <a:br>
              <a:rPr lang="ru-RU" sz="2700" dirty="0"/>
            </a:br>
            <a:r>
              <a:rPr lang="ru-RU" sz="2700" dirty="0"/>
              <a:t>преподаватель Сурвачева Алла Александровна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200" dirty="0"/>
              <a:t>материал: бумага, гуашь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E9F08C6-E4CF-4C92-B7BD-7594BD7720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708" y="1824520"/>
            <a:ext cx="3384557" cy="466835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2080285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9B118AAE-68B8-4349-845B-429103CA7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sz="3100" dirty="0"/>
              <a:t>«Балерина»</a:t>
            </a:r>
            <a:r>
              <a:rPr lang="ru-RU" dirty="0"/>
              <a:t/>
            </a:r>
            <a:br>
              <a:rPr lang="ru-RU" dirty="0"/>
            </a:br>
            <a:r>
              <a:rPr lang="ru-RU" sz="2700" dirty="0"/>
              <a:t>Кузнецова Алиса, 11 лет</a:t>
            </a:r>
            <a:br>
              <a:rPr lang="ru-RU" sz="2700" dirty="0"/>
            </a:br>
            <a:r>
              <a:rPr lang="ru-RU" sz="2700" dirty="0"/>
              <a:t>преподаватель Сурвачева Алла Александровна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200" dirty="0"/>
              <a:t>материал: бумага, гуашь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E33B5FE-329A-45BF-A593-D72224E3F2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759" y="2034746"/>
            <a:ext cx="3137201" cy="445812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6843142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A3792DB9-CE9C-445C-B6A8-8CAC49E9A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sz="3100" dirty="0"/>
              <a:t>«Балет Дягилева»</a:t>
            </a:r>
            <a:r>
              <a:rPr lang="ru-RU" dirty="0"/>
              <a:t/>
            </a:r>
            <a:br>
              <a:rPr lang="ru-RU" dirty="0"/>
            </a:br>
            <a:r>
              <a:rPr lang="ru-RU" sz="2700" dirty="0"/>
              <a:t>Васильева Екатерина, 11 лет</a:t>
            </a:r>
            <a:br>
              <a:rPr lang="ru-RU" sz="2700" dirty="0"/>
            </a:br>
            <a:r>
              <a:rPr lang="ru-RU" sz="2700" dirty="0"/>
              <a:t>преподаватель Сурвачева Алла Александровна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200" dirty="0"/>
              <a:t>материал: бумага, акварель, гуашь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C2737FC-E4D7-446B-B494-A939937897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092" y="1919416"/>
            <a:ext cx="3244445" cy="45684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2882479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DB4EED3B-721E-454C-8E8B-9D62A63DA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sz="3100" dirty="0"/>
              <a:t>«Анна Павлова»</a:t>
            </a:r>
            <a:r>
              <a:rPr lang="ru-RU" dirty="0"/>
              <a:t/>
            </a:r>
            <a:br>
              <a:rPr lang="ru-RU" dirty="0"/>
            </a:br>
            <a:r>
              <a:rPr lang="ru-RU" sz="2700" dirty="0"/>
              <a:t>Воздвиженская Екатерина, 12 лет</a:t>
            </a:r>
            <a:br>
              <a:rPr lang="ru-RU" sz="2700" dirty="0"/>
            </a:br>
            <a:r>
              <a:rPr lang="ru-RU" sz="2700" dirty="0"/>
              <a:t>преподаватель Сурвачева Алла Александровна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200" dirty="0"/>
              <a:t>материал: бумага, гуашь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C8EB99D-7452-4302-882F-76519B6DD3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476" y="1981449"/>
            <a:ext cx="3138081" cy="451281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1401637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11F1A436-0CD4-42A2-900D-BC2B48A6C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sz="3100" dirty="0"/>
              <a:t>«Балет Дягилева»</a:t>
            </a:r>
            <a:r>
              <a:rPr lang="ru-RU" dirty="0"/>
              <a:t/>
            </a:r>
            <a:br>
              <a:rPr lang="ru-RU" dirty="0"/>
            </a:br>
            <a:r>
              <a:rPr lang="ru-RU" sz="2700" dirty="0" err="1"/>
              <a:t>Куксина</a:t>
            </a:r>
            <a:r>
              <a:rPr lang="ru-RU" sz="2700" dirty="0"/>
              <a:t> Варвара, 11 лет</a:t>
            </a:r>
            <a:br>
              <a:rPr lang="ru-RU" sz="2700" dirty="0"/>
            </a:br>
            <a:r>
              <a:rPr lang="ru-RU" sz="2700" dirty="0"/>
              <a:t>преподаватель Сурвачева Алла Александровна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200" dirty="0"/>
              <a:t>материал: бумага, гуашь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E0AF7E2-701A-466B-B5CB-D41C480D0A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860" y="1968843"/>
            <a:ext cx="3082194" cy="452893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3888829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1A7B6C2B-6478-4006-973A-3996274B9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sz="3100" dirty="0"/>
              <a:t>«Балет»</a:t>
            </a:r>
            <a:r>
              <a:rPr lang="ru-RU" dirty="0"/>
              <a:t/>
            </a:r>
            <a:br>
              <a:rPr lang="ru-RU" dirty="0"/>
            </a:br>
            <a:r>
              <a:rPr lang="ru-RU" sz="2700" dirty="0"/>
              <a:t>Жихарева Марья, 10 лет</a:t>
            </a:r>
            <a:br>
              <a:rPr lang="ru-RU" sz="2700" dirty="0"/>
            </a:br>
            <a:r>
              <a:rPr lang="ru-RU" sz="2700" dirty="0"/>
              <a:t>преподаватель Сурвачева Алла Александровна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200" dirty="0"/>
              <a:t>материал: бумага, акварель, гуашь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4190D08-1618-4CC0-BF0D-860FC00C8B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223" y="2039690"/>
            <a:ext cx="3397615" cy="44531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5299095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95605670-9D38-45AA-804A-EC0D6F1A1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sz="3100" dirty="0"/>
              <a:t>«Портрет С.П. Дягилева»</a:t>
            </a:r>
            <a:r>
              <a:rPr lang="ru-RU" dirty="0"/>
              <a:t/>
            </a:r>
            <a:br>
              <a:rPr lang="ru-RU" dirty="0"/>
            </a:br>
            <a:r>
              <a:rPr lang="ru-RU" sz="2700" dirty="0" err="1"/>
              <a:t>Хрулева</a:t>
            </a:r>
            <a:r>
              <a:rPr lang="ru-RU" sz="2700" dirty="0"/>
              <a:t> Анастасия, 12 лет</a:t>
            </a:r>
            <a:br>
              <a:rPr lang="ru-RU" sz="2700" dirty="0"/>
            </a:br>
            <a:r>
              <a:rPr lang="ru-RU" sz="2700" dirty="0"/>
              <a:t>преподаватель Сурвачева Алла Александровна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200" dirty="0"/>
              <a:t>материал: бумага, гуашь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977583D-5028-4C7D-B026-6C20A9FF2D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812" y="2117124"/>
            <a:ext cx="2986044" cy="43757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8365881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AAAC6153-E5B6-45AF-842B-CFED58473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sz="3100" dirty="0"/>
              <a:t>«Портрет балерины Анны Павловой»</a:t>
            </a:r>
            <a:r>
              <a:rPr lang="ru-RU" dirty="0"/>
              <a:t/>
            </a:r>
            <a:br>
              <a:rPr lang="ru-RU" dirty="0"/>
            </a:br>
            <a:r>
              <a:rPr lang="ru-RU" sz="2700" dirty="0" err="1"/>
              <a:t>Каракулова</a:t>
            </a:r>
            <a:r>
              <a:rPr lang="ru-RU" sz="2700" dirty="0"/>
              <a:t> Софья, 11 лет</a:t>
            </a:r>
            <a:br>
              <a:rPr lang="ru-RU" sz="2700" dirty="0"/>
            </a:br>
            <a:r>
              <a:rPr lang="ru-RU" sz="2700" dirty="0"/>
              <a:t>преподаватель Сурвачева Алла Александровна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200" dirty="0"/>
              <a:t>материал: бумага, акварель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CF42576-65F9-490B-94BB-AC2E7A5A1C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667" y="2005736"/>
            <a:ext cx="3084701" cy="448381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855583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9F370C3B-BC67-4242-BB07-565BF7D3A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sz="3100" dirty="0"/>
              <a:t>«Дом С.П. Дягилева»</a:t>
            </a:r>
            <a:r>
              <a:rPr lang="ru-RU" dirty="0"/>
              <a:t/>
            </a:r>
            <a:br>
              <a:rPr lang="ru-RU" dirty="0"/>
            </a:br>
            <a:r>
              <a:rPr lang="ru-RU" sz="2700" dirty="0"/>
              <a:t>Морозова Кира, 12 лет</a:t>
            </a:r>
            <a:br>
              <a:rPr lang="ru-RU" sz="2700" dirty="0"/>
            </a:br>
            <a:r>
              <a:rPr lang="ru-RU" sz="2700" dirty="0"/>
              <a:t>преподаватель Сурвачева Алла Александровна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200" dirty="0"/>
              <a:t>материал: бумага, гуашь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658E982-AAAE-4D96-888D-262B43229C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228" y="1902337"/>
            <a:ext cx="6601022" cy="459053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6436389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82AD771-BA9B-48ED-9D29-BB376BF7F9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324" y="2125362"/>
            <a:ext cx="4297633" cy="436751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xmlns="" id="{5DFE4D36-BB3B-4835-8DB0-222986AA4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sz="3100" dirty="0"/>
              <a:t>«Портрет балерины Анны Павловой»</a:t>
            </a:r>
            <a:r>
              <a:rPr lang="ru-RU" dirty="0"/>
              <a:t/>
            </a:r>
            <a:br>
              <a:rPr lang="ru-RU" dirty="0"/>
            </a:br>
            <a:r>
              <a:rPr lang="ru-RU" sz="2700" dirty="0" err="1"/>
              <a:t>Утёмова</a:t>
            </a:r>
            <a:r>
              <a:rPr lang="ru-RU" sz="2700" dirty="0"/>
              <a:t> Дарья, 9 лет</a:t>
            </a:r>
            <a:br>
              <a:rPr lang="ru-RU" sz="2700" dirty="0"/>
            </a:br>
            <a:r>
              <a:rPr lang="ru-RU" sz="2700" dirty="0"/>
              <a:t>преподаватель Лузина Татьяна Анатольевна</a:t>
            </a:r>
            <a:r>
              <a:rPr lang="ru-RU" dirty="0"/>
              <a:t/>
            </a:r>
            <a:br>
              <a:rPr lang="ru-RU" dirty="0"/>
            </a:br>
            <a:r>
              <a:rPr lang="ru-RU" sz="2200" dirty="0"/>
              <a:t>материал: картон, цветной пластилин</a:t>
            </a:r>
          </a:p>
        </p:txBody>
      </p:sp>
    </p:spTree>
    <p:extLst>
      <p:ext uri="{BB962C8B-B14F-4D97-AF65-F5344CB8AC3E}">
        <p14:creationId xmlns:p14="http://schemas.microsoft.com/office/powerpoint/2010/main" val="32506354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318812B0-3CE7-4F07-A8E6-3437ECBB4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sz="3100" dirty="0"/>
              <a:t>«Портрет С.П. Дягилева»</a:t>
            </a:r>
            <a:r>
              <a:rPr lang="ru-RU" dirty="0"/>
              <a:t/>
            </a:r>
            <a:br>
              <a:rPr lang="ru-RU" dirty="0"/>
            </a:br>
            <a:r>
              <a:rPr lang="ru-RU" sz="2700" dirty="0" err="1"/>
              <a:t>Хромцова</a:t>
            </a:r>
            <a:r>
              <a:rPr lang="ru-RU" sz="2700" dirty="0"/>
              <a:t> Евгения, 10 лет</a:t>
            </a:r>
            <a:br>
              <a:rPr lang="ru-RU" sz="2700" dirty="0"/>
            </a:br>
            <a:r>
              <a:rPr lang="ru-RU" sz="2700" dirty="0"/>
              <a:t>преподаватель Сурвачева Алла Александровна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200" dirty="0"/>
              <a:t>материал: бумага, масляные карандаши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9ED93E1-3A79-4515-9956-D49EFABAD3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436" y="1922606"/>
            <a:ext cx="3011218" cy="457400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9039992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297D8ED4-FBC5-42A1-B11F-F68CE601D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sz="3100" dirty="0"/>
              <a:t>«Портрет С.П. Дягилева»</a:t>
            </a:r>
            <a:r>
              <a:rPr lang="ru-RU" dirty="0"/>
              <a:t/>
            </a:r>
            <a:br>
              <a:rPr lang="ru-RU" dirty="0"/>
            </a:br>
            <a:r>
              <a:rPr lang="ru-RU" sz="2700" dirty="0"/>
              <a:t>Земцова Елизавета, 10 лет</a:t>
            </a:r>
            <a:br>
              <a:rPr lang="ru-RU" sz="2700" dirty="0"/>
            </a:br>
            <a:r>
              <a:rPr lang="ru-RU" sz="2700" dirty="0"/>
              <a:t>преподаватель Сурвачева Алла Александровна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200" dirty="0"/>
              <a:t>материал: бумага, масляный карандаш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148CF18-D60C-45ED-AEEB-59B88F60C8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144" y="2207741"/>
            <a:ext cx="2964529" cy="430334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7246288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553D0C86-4FDC-487A-A7A5-DB72D31DD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sz="3100" dirty="0"/>
              <a:t>«На экскурсии в музее С.П. Дягилева»</a:t>
            </a:r>
            <a:r>
              <a:rPr lang="ru-RU" dirty="0"/>
              <a:t/>
            </a:r>
            <a:br>
              <a:rPr lang="ru-RU" dirty="0"/>
            </a:br>
            <a:r>
              <a:rPr lang="ru-RU" sz="2700" dirty="0" err="1"/>
              <a:t>Полтанов</a:t>
            </a:r>
            <a:r>
              <a:rPr lang="ru-RU" sz="2700" dirty="0"/>
              <a:t> Степан, 12 лет</a:t>
            </a:r>
            <a:br>
              <a:rPr lang="ru-RU" sz="2700" dirty="0"/>
            </a:br>
            <a:r>
              <a:rPr lang="ru-RU" sz="2700" dirty="0"/>
              <a:t>преподаватель Сурвачева Алла Александровна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200" dirty="0"/>
              <a:t>материал: бумага, акварель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CC332F3-207D-4F60-A0D6-D5A75AD45D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640" y="1752857"/>
            <a:ext cx="6764501" cy="474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1295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E0A39BDF-482A-4C39-B1DF-7599F5F92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sz="3100" dirty="0"/>
              <a:t>«Портрет С.П. Дягилева»</a:t>
            </a:r>
            <a:r>
              <a:rPr lang="ru-RU" dirty="0"/>
              <a:t/>
            </a:r>
            <a:br>
              <a:rPr lang="ru-RU" dirty="0"/>
            </a:br>
            <a:r>
              <a:rPr lang="ru-RU" sz="2700" dirty="0"/>
              <a:t>Оборина Полина, 9 лет</a:t>
            </a:r>
            <a:br>
              <a:rPr lang="ru-RU" sz="2700" dirty="0"/>
            </a:br>
            <a:r>
              <a:rPr lang="ru-RU" sz="2700" dirty="0"/>
              <a:t>преподаватель Сурвачева Алла Александровна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200" dirty="0"/>
              <a:t>материал: бумага, акварель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50FC1AA-1DB8-4A8C-9F37-9F72AA8819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656" y="1690687"/>
            <a:ext cx="3583886" cy="480222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0164967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26F408B7-4DB0-4C42-A1ED-BEB2D91CC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sz="3100" dirty="0"/>
              <a:t>Копия картины В.А. Серова «Девочка с персиками»</a:t>
            </a:r>
            <a:r>
              <a:rPr lang="ru-RU" dirty="0"/>
              <a:t/>
            </a:r>
            <a:br>
              <a:rPr lang="ru-RU" dirty="0"/>
            </a:br>
            <a:r>
              <a:rPr lang="ru-RU" sz="2700" dirty="0" err="1"/>
              <a:t>Тиллоева</a:t>
            </a:r>
            <a:r>
              <a:rPr lang="ru-RU" sz="2700" dirty="0"/>
              <a:t> </a:t>
            </a:r>
            <a:r>
              <a:rPr lang="ru-RU" sz="2700" dirty="0" err="1"/>
              <a:t>Сулоба</a:t>
            </a:r>
            <a:r>
              <a:rPr lang="ru-RU" sz="2700" dirty="0"/>
              <a:t>, 12 лет</a:t>
            </a:r>
            <a:br>
              <a:rPr lang="ru-RU" sz="2700" dirty="0"/>
            </a:br>
            <a:r>
              <a:rPr lang="ru-RU" sz="2700" dirty="0"/>
              <a:t>преподаватель Сурвачева Алла Александровна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200" dirty="0"/>
              <a:t>материал: бумага, гуашь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57BA838-7B29-4353-9709-E5811513BF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515" y="1844766"/>
            <a:ext cx="6632161" cy="46481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4604633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C8B8BB74-0D19-4B11-895C-F479CC9E8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107" y="365125"/>
            <a:ext cx="11647503" cy="1325563"/>
          </a:xfrm>
        </p:spPr>
        <p:txBody>
          <a:bodyPr>
            <a:normAutofit fontScale="90000"/>
          </a:bodyPr>
          <a:lstStyle/>
          <a:p>
            <a:r>
              <a:rPr lang="ru-RU" sz="3100" dirty="0"/>
              <a:t>Иллюстрация к сказке «Жар-птица» по мотивам иллюстраций </a:t>
            </a:r>
            <a:r>
              <a:rPr lang="ru-RU" sz="3100" dirty="0" err="1"/>
              <a:t>И.Я.Билибина</a:t>
            </a:r>
            <a:r>
              <a:rPr lang="ru-RU" dirty="0"/>
              <a:t/>
            </a:r>
            <a:br>
              <a:rPr lang="ru-RU" dirty="0"/>
            </a:br>
            <a:r>
              <a:rPr lang="ru-RU" sz="2700" dirty="0"/>
              <a:t>Нечаева София, 9 лет</a:t>
            </a:r>
            <a:br>
              <a:rPr lang="ru-RU" sz="2700" dirty="0"/>
            </a:br>
            <a:r>
              <a:rPr lang="ru-RU" sz="2700" dirty="0"/>
              <a:t>преподаватель Лузина Татьяна Анатольевна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200" dirty="0"/>
              <a:t>материал: бумага, гуашь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0F6322D-BEB9-47B6-97CA-BC59B23646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283" y="1690688"/>
            <a:ext cx="3379093" cy="48081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6774191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D95D108C-A25E-4AA9-ABC6-EAE35BA9C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08" y="365126"/>
            <a:ext cx="11825056" cy="1325562"/>
          </a:xfrm>
        </p:spPr>
        <p:txBody>
          <a:bodyPr>
            <a:normAutofit fontScale="90000"/>
          </a:bodyPr>
          <a:lstStyle/>
          <a:p>
            <a:r>
              <a:rPr lang="ru-RU" sz="2700" dirty="0"/>
              <a:t>Иллюстрация к сказке «Царевна Лягушка» по мотивам иллюстрации И.Я. Билибина</a:t>
            </a:r>
            <a:r>
              <a:rPr lang="ru-RU" sz="3100" dirty="0"/>
              <a:t/>
            </a:r>
            <a:br>
              <a:rPr lang="ru-RU" sz="3100" dirty="0"/>
            </a:br>
            <a:r>
              <a:rPr lang="ru-RU" sz="2400" dirty="0" err="1"/>
              <a:t>Ярыльченко</a:t>
            </a:r>
            <a:r>
              <a:rPr lang="ru-RU" sz="2400" dirty="0"/>
              <a:t> Варвара, 10 лет</a:t>
            </a:r>
            <a:br>
              <a:rPr lang="ru-RU" sz="2400" dirty="0"/>
            </a:br>
            <a:r>
              <a:rPr lang="ru-RU" sz="2400" dirty="0"/>
              <a:t>преподаватель Лузина Татьяна Анатольевна</a:t>
            </a:r>
            <a:br>
              <a:rPr lang="ru-RU" sz="2400" dirty="0"/>
            </a:br>
            <a:r>
              <a:rPr lang="ru-RU" sz="2200" dirty="0"/>
              <a:t>материал: бумага, гуашь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EED0F4D-E609-4157-9404-6DEA8AB710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333" y="1690687"/>
            <a:ext cx="3412044" cy="479818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8442357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6EC29A43-25AB-4DEF-8EFE-DF6558773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862" y="365125"/>
            <a:ext cx="11819138" cy="1325563"/>
          </a:xfrm>
        </p:spPr>
        <p:txBody>
          <a:bodyPr>
            <a:normAutofit fontScale="90000"/>
          </a:bodyPr>
          <a:lstStyle/>
          <a:p>
            <a:r>
              <a:rPr lang="ru-RU" sz="3100" dirty="0"/>
              <a:t>Иллюстрация к сказке «Кощей» по мотивам иллюстраций </a:t>
            </a:r>
            <a:r>
              <a:rPr lang="ru-RU" sz="3100" dirty="0" err="1"/>
              <a:t>И.Я.Билибина</a:t>
            </a:r>
            <a:r>
              <a:rPr lang="ru-RU" dirty="0"/>
              <a:t/>
            </a:r>
            <a:br>
              <a:rPr lang="ru-RU" dirty="0"/>
            </a:br>
            <a:r>
              <a:rPr lang="ru-RU" sz="2700" dirty="0"/>
              <a:t>Хасанов Всеволод, 10 лет</a:t>
            </a:r>
            <a:br>
              <a:rPr lang="ru-RU" sz="2700" dirty="0"/>
            </a:br>
            <a:r>
              <a:rPr lang="ru-RU" sz="2700" dirty="0"/>
              <a:t>преподаватель Лузина Татьяна Анатольевна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200" dirty="0"/>
              <a:t>материал: бумага, гуашь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6BA1D48-69D7-473E-98D2-9AF98AA207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659" y="1690688"/>
            <a:ext cx="6825523" cy="480232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5495999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00F42F2A-8295-40B5-81AB-C9BC9880B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718" y="365125"/>
            <a:ext cx="11881282" cy="1534696"/>
          </a:xfrm>
        </p:spPr>
        <p:txBody>
          <a:bodyPr>
            <a:normAutofit fontScale="90000"/>
          </a:bodyPr>
          <a:lstStyle/>
          <a:p>
            <a:r>
              <a:rPr lang="ru-RU" sz="3100" dirty="0"/>
              <a:t>Иллюстрация к сказке «Сестрица Алёнушка и братец Иванушка» по мотивам иллюстраций </a:t>
            </a:r>
            <a:r>
              <a:rPr lang="ru-RU" sz="3100" dirty="0" err="1"/>
              <a:t>И.Я.Билибина</a:t>
            </a:r>
            <a:r>
              <a:rPr lang="ru-RU" dirty="0"/>
              <a:t/>
            </a:r>
            <a:br>
              <a:rPr lang="ru-RU" dirty="0"/>
            </a:br>
            <a:r>
              <a:rPr lang="ru-RU" sz="2700" dirty="0" err="1"/>
              <a:t>Бояршинова</a:t>
            </a:r>
            <a:r>
              <a:rPr lang="ru-RU" sz="2700" dirty="0"/>
              <a:t> Юлия, 9 лет</a:t>
            </a:r>
            <a:br>
              <a:rPr lang="ru-RU" sz="2700" dirty="0"/>
            </a:br>
            <a:r>
              <a:rPr lang="ru-RU" sz="2700" dirty="0"/>
              <a:t>преподаватель Лузина Татьяна Анатольевна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200" dirty="0"/>
              <a:t>материал: бумага, гуашь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36C2959-B385-4141-A675-6E42A5E410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420" y="1783079"/>
            <a:ext cx="6743108" cy="471362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6407673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C72A1234-5797-4303-9DD8-57429D830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761" y="365125"/>
            <a:ext cx="11739239" cy="1561329"/>
          </a:xfrm>
        </p:spPr>
        <p:txBody>
          <a:bodyPr>
            <a:normAutofit fontScale="90000"/>
          </a:bodyPr>
          <a:lstStyle/>
          <a:p>
            <a:r>
              <a:rPr lang="ru-RU" sz="3100" dirty="0"/>
              <a:t>Иллюстрация к сказке «Конёк-Горбунок» по мотивам иллюстраций </a:t>
            </a:r>
            <a:r>
              <a:rPr lang="ru-RU" sz="3100" dirty="0" err="1"/>
              <a:t>И.Я.Билибина</a:t>
            </a:r>
            <a:r>
              <a:rPr lang="ru-RU" dirty="0"/>
              <a:t/>
            </a:r>
            <a:br>
              <a:rPr lang="ru-RU" dirty="0"/>
            </a:br>
            <a:r>
              <a:rPr lang="ru-RU" sz="2700" dirty="0"/>
              <a:t>Хасанова </a:t>
            </a:r>
            <a:r>
              <a:rPr lang="ru-RU" sz="2700" dirty="0" err="1"/>
              <a:t>Мадина</a:t>
            </a:r>
            <a:r>
              <a:rPr lang="ru-RU" sz="2700" dirty="0"/>
              <a:t>, 10 лет</a:t>
            </a:r>
            <a:br>
              <a:rPr lang="ru-RU" sz="2700" dirty="0"/>
            </a:br>
            <a:r>
              <a:rPr lang="ru-RU" sz="2700" dirty="0"/>
              <a:t>преподаватель Лузина Татьяна Анатольевна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200" dirty="0"/>
              <a:t>материал: бумага, гуашь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2A4E22D-7794-4D1E-81AB-E7DEC22EE6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567" y="1783079"/>
            <a:ext cx="6619879" cy="470979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9479138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6C2980C-6871-42CC-83A9-60D63DB70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dirty="0"/>
              <a:t>«Портрет С.П. Дягилева»</a:t>
            </a:r>
            <a:r>
              <a:rPr lang="ru-RU" dirty="0"/>
              <a:t/>
            </a:r>
            <a:br>
              <a:rPr lang="ru-RU" dirty="0"/>
            </a:br>
            <a:r>
              <a:rPr lang="ru-RU" sz="2700" dirty="0" err="1"/>
              <a:t>Ярыльченко</a:t>
            </a:r>
            <a:r>
              <a:rPr lang="ru-RU" sz="2700" dirty="0"/>
              <a:t> Варвара, 10 лет</a:t>
            </a:r>
            <a:br>
              <a:rPr lang="ru-RU" sz="2700" dirty="0"/>
            </a:br>
            <a:r>
              <a:rPr lang="ru-RU" sz="2700" dirty="0"/>
              <a:t>преподаватель Лузина Татьяна Анатольевна</a:t>
            </a:r>
            <a:r>
              <a:rPr lang="ru-RU" dirty="0"/>
              <a:t/>
            </a:r>
            <a:br>
              <a:rPr lang="ru-RU" dirty="0"/>
            </a:br>
            <a:r>
              <a:rPr lang="ru-RU" sz="2200" dirty="0"/>
              <a:t>материал: картон, цветной пластилин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3EADA8A-7FB8-4B6E-90F7-677CC88655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045" y="2001795"/>
            <a:ext cx="3463953" cy="44910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6760470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F7EBBCDC-BAB0-45AD-A033-EDF330EFC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63675"/>
          </a:xfrm>
        </p:spPr>
        <p:txBody>
          <a:bodyPr>
            <a:normAutofit fontScale="90000"/>
          </a:bodyPr>
          <a:lstStyle/>
          <a:p>
            <a:r>
              <a:rPr lang="ru-RU" sz="3100" dirty="0"/>
              <a:t>Работа по мотивам эскизов </a:t>
            </a:r>
            <a:r>
              <a:rPr lang="ru-RU" sz="3100" dirty="0" err="1"/>
              <a:t>Л.Бакста</a:t>
            </a:r>
            <a:r>
              <a:rPr lang="ru-RU" sz="3100" dirty="0"/>
              <a:t> «Костюм Клеопатры»</a:t>
            </a:r>
            <a:r>
              <a:rPr lang="ru-RU" dirty="0"/>
              <a:t/>
            </a:r>
            <a:br>
              <a:rPr lang="ru-RU" dirty="0"/>
            </a:br>
            <a:r>
              <a:rPr lang="ru-RU" sz="2700" dirty="0"/>
              <a:t>Тарасова Полина, 12 лет</a:t>
            </a:r>
            <a:br>
              <a:rPr lang="ru-RU" sz="2700" dirty="0"/>
            </a:br>
            <a:r>
              <a:rPr lang="ru-RU" sz="2700" dirty="0"/>
              <a:t>преподаватель Лузина Татьяна Анатольевна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200" dirty="0"/>
              <a:t>материал: бумага, акварель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A44A0E4-77C8-4D99-92AB-AC0EBE2C04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284" y="1596649"/>
            <a:ext cx="3441236" cy="48966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3249197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7E1E2A3C-D932-40B5-8D66-4528400B1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sz="3100" dirty="0"/>
              <a:t>Копия картины В.А. Серова «</a:t>
            </a:r>
            <a:r>
              <a:rPr lang="ru-RU" sz="3100" dirty="0" err="1"/>
              <a:t>Грузенберги</a:t>
            </a:r>
            <a:r>
              <a:rPr lang="ru-RU" sz="3100" dirty="0"/>
              <a:t>»</a:t>
            </a:r>
            <a:r>
              <a:rPr lang="ru-RU" dirty="0"/>
              <a:t/>
            </a:r>
            <a:br>
              <a:rPr lang="ru-RU" dirty="0"/>
            </a:br>
            <a:r>
              <a:rPr lang="ru-RU" sz="2700" dirty="0"/>
              <a:t>Ивакина Елизавета, 14 лет</a:t>
            </a:r>
            <a:br>
              <a:rPr lang="ru-RU" sz="2700" dirty="0"/>
            </a:br>
            <a:r>
              <a:rPr lang="ru-RU" sz="2700" dirty="0"/>
              <a:t>преподаватель Лузина Татьяна Анатольевна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200" dirty="0"/>
              <a:t>материал: бумага, гуашь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C7D4754-B02E-4BC1-853C-1B38A3896B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763" y="1623281"/>
            <a:ext cx="3330857" cy="486782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436389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4F5A84D3-A9AA-4BC6-99AB-D8EBC99A0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sz="3100" dirty="0"/>
              <a:t>Копия картины Горчакова «Урожай»</a:t>
            </a:r>
            <a:r>
              <a:rPr lang="ru-RU" dirty="0"/>
              <a:t/>
            </a:r>
            <a:br>
              <a:rPr lang="ru-RU" dirty="0"/>
            </a:br>
            <a:r>
              <a:rPr lang="ru-RU" sz="2700" dirty="0"/>
              <a:t>Шипулина Лика, 12 лет</a:t>
            </a:r>
            <a:br>
              <a:rPr lang="ru-RU" sz="2700" dirty="0"/>
            </a:br>
            <a:r>
              <a:rPr lang="ru-RU" sz="2700" dirty="0"/>
              <a:t>преподаватель Лузина Татьяна Анатольевна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200" dirty="0"/>
              <a:t>материал: бумага, гуашь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27CBB06-C689-40F5-B5F3-AA4840D2F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844" y="1690687"/>
            <a:ext cx="4753276" cy="480218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6014941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F3AD2B58-AABD-494B-9D2C-DA1A3625A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sz="3100" dirty="0"/>
              <a:t>Портрет балерины </a:t>
            </a:r>
            <a:r>
              <a:rPr lang="ru-RU" sz="3100" dirty="0" err="1"/>
              <a:t>Карсавиной</a:t>
            </a:r>
            <a:r>
              <a:rPr lang="ru-RU" sz="3100" dirty="0"/>
              <a:t> Тамары Платоновны</a:t>
            </a:r>
            <a:br>
              <a:rPr lang="ru-RU" sz="3100" dirty="0"/>
            </a:br>
            <a:r>
              <a:rPr lang="ru-RU" sz="2700" dirty="0"/>
              <a:t>Голубева Варвара, 12 лет</a:t>
            </a:r>
            <a:br>
              <a:rPr lang="ru-RU" sz="2700" dirty="0"/>
            </a:br>
            <a:r>
              <a:rPr lang="ru-RU" sz="2700" dirty="0"/>
              <a:t>преподаватель Лузина Татьяна Анатольевна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200" dirty="0"/>
              <a:t>материал: бумага, гуашь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39234CB-A805-4D77-B6B4-CE95DE486C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095" y="1552260"/>
            <a:ext cx="3412547" cy="494041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7414073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31306631-13FC-4B6E-909D-5D95789BE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sz="3100" dirty="0"/>
              <a:t>Копия картины И.Е. Репина</a:t>
            </a:r>
            <a:br>
              <a:rPr lang="ru-RU" sz="3100" dirty="0"/>
            </a:br>
            <a:r>
              <a:rPr lang="ru-RU" sz="2700" dirty="0"/>
              <a:t>Горчакова Юлия, 13 лет</a:t>
            </a:r>
            <a:br>
              <a:rPr lang="ru-RU" sz="2700" dirty="0"/>
            </a:br>
            <a:r>
              <a:rPr lang="ru-RU" sz="2700" dirty="0"/>
              <a:t>преподаватель Лузина Татьяна Анатольевна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200" dirty="0"/>
              <a:t>материал: бумага, гуашь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5E59CE8-989F-427D-931C-77D8A1C6A4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660" y="1690688"/>
            <a:ext cx="3489738" cy="48011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219830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E0F1C43E-D5F4-4AA1-90D1-D92288339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sz="3100" dirty="0"/>
              <a:t>Копия картины А.Я. Головина «Портрет певицы </a:t>
            </a:r>
            <a:r>
              <a:rPr lang="ru-RU" sz="3100" dirty="0" err="1"/>
              <a:t>Викулы</a:t>
            </a:r>
            <a:r>
              <a:rPr lang="ru-RU" sz="3100" dirty="0"/>
              <a:t>»</a:t>
            </a:r>
            <a:br>
              <a:rPr lang="ru-RU" sz="3100" dirty="0"/>
            </a:br>
            <a:r>
              <a:rPr lang="ru-RU" sz="2700" dirty="0"/>
              <a:t>Воробьёва Алёна, 14 лет</a:t>
            </a:r>
            <a:br>
              <a:rPr lang="ru-RU" sz="2700" dirty="0"/>
            </a:br>
            <a:r>
              <a:rPr lang="ru-RU" sz="2700" dirty="0"/>
              <a:t>преподаватель Лузина Татьяна Анатольевна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200" dirty="0"/>
              <a:t>материал: бумага, акварель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F0D359E-7549-4D27-8F9E-93DA4D6CA0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576" y="1690687"/>
            <a:ext cx="3231146" cy="480666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09813228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2C943076-1FE3-4B01-9448-A67AB4FDC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sz="3100" dirty="0"/>
              <a:t>«Балерина Тамара </a:t>
            </a:r>
            <a:r>
              <a:rPr lang="ru-RU" sz="3100" dirty="0" err="1"/>
              <a:t>Карсавина</a:t>
            </a:r>
            <a:r>
              <a:rPr lang="ru-RU" sz="3100" dirty="0"/>
              <a:t>»</a:t>
            </a:r>
            <a:br>
              <a:rPr lang="ru-RU" sz="3100" dirty="0"/>
            </a:br>
            <a:r>
              <a:rPr lang="ru-RU" sz="2700" dirty="0" err="1"/>
              <a:t>Чернопазова</a:t>
            </a:r>
            <a:r>
              <a:rPr lang="ru-RU" sz="2700" dirty="0"/>
              <a:t> Екатерина, 12 лет</a:t>
            </a:r>
            <a:br>
              <a:rPr lang="ru-RU" sz="2700" dirty="0"/>
            </a:br>
            <a:r>
              <a:rPr lang="ru-RU" sz="2700" dirty="0"/>
              <a:t>преподаватель Лузина Татьяна Анатольевна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200" dirty="0"/>
              <a:t>материал: бумага, гуашь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CB061A6-D90F-4223-94F8-F6779BBA73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996" y="1690688"/>
            <a:ext cx="3424014" cy="47962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18576989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36FE7F80-71CF-417F-BD7C-AD4DF02A8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sz="3100" dirty="0"/>
              <a:t>«Балет»</a:t>
            </a:r>
            <a:br>
              <a:rPr lang="ru-RU" sz="3100" dirty="0"/>
            </a:br>
            <a:r>
              <a:rPr lang="ru-RU" sz="2700" dirty="0"/>
              <a:t>Пепеляева Ксения, 13 лет</a:t>
            </a:r>
            <a:br>
              <a:rPr lang="ru-RU" sz="2700" dirty="0"/>
            </a:br>
            <a:r>
              <a:rPr lang="ru-RU" sz="2700" dirty="0"/>
              <a:t>преподаватель Лузина Татьяна Анатольевна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200" dirty="0"/>
              <a:t>материал: бумага, гуашь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4773D1F-63D3-4C9B-9BF9-200549E25E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572" y="1690688"/>
            <a:ext cx="3325294" cy="480765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4391037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3795077E-D95D-4E63-A19E-38EC6FA37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sz="3100" dirty="0"/>
              <a:t>«Копия картины»</a:t>
            </a:r>
            <a:br>
              <a:rPr lang="ru-RU" sz="3100" dirty="0"/>
            </a:br>
            <a:r>
              <a:rPr lang="ru-RU" sz="2700" dirty="0" err="1"/>
              <a:t>Грушкевич</a:t>
            </a:r>
            <a:r>
              <a:rPr lang="ru-RU" sz="2700" dirty="0"/>
              <a:t> Стефания, 12 лет</a:t>
            </a:r>
            <a:br>
              <a:rPr lang="ru-RU" sz="2700" dirty="0"/>
            </a:br>
            <a:r>
              <a:rPr lang="ru-RU" sz="2700" dirty="0"/>
              <a:t>преподаватель Лузина Татьяна Анатольевна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200" dirty="0"/>
              <a:t>материал: бумага, гуашь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3496C48-2438-4DCF-B3CA-368174BF8C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564" y="1690687"/>
            <a:ext cx="4622558" cy="480496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82515273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35DA1F06-F99E-4611-8B8F-CC2E78ECB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596" y="365125"/>
            <a:ext cx="11872404" cy="1325563"/>
          </a:xfrm>
        </p:spPr>
        <p:txBody>
          <a:bodyPr>
            <a:normAutofit fontScale="90000"/>
          </a:bodyPr>
          <a:lstStyle/>
          <a:p>
            <a:r>
              <a:rPr lang="ru-RU" sz="3100" dirty="0"/>
              <a:t>Иллюстрация к сказке «Баба-Яга» по мотивам иллюстраций </a:t>
            </a:r>
            <a:r>
              <a:rPr lang="ru-RU" sz="3100" dirty="0" err="1"/>
              <a:t>И.Я.Билибина</a:t>
            </a:r>
            <a:r>
              <a:rPr lang="ru-RU" dirty="0"/>
              <a:t/>
            </a:r>
            <a:br>
              <a:rPr lang="ru-RU" dirty="0"/>
            </a:br>
            <a:r>
              <a:rPr lang="ru-RU" sz="2700" dirty="0" err="1"/>
              <a:t>Утушкина</a:t>
            </a:r>
            <a:r>
              <a:rPr lang="ru-RU" sz="2700" dirty="0"/>
              <a:t> Ксения, 13 лет</a:t>
            </a:r>
            <a:br>
              <a:rPr lang="ru-RU" sz="2700" dirty="0"/>
            </a:br>
            <a:r>
              <a:rPr lang="ru-RU" sz="2700" dirty="0"/>
              <a:t>преподаватель Лузина Татьяна Анатольевна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200" dirty="0"/>
              <a:t>материал: бумага, гуашь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1F840DB-876E-44B5-87D0-6B707B1969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320" y="1690687"/>
            <a:ext cx="3649610" cy="480680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7260257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2B3C4F4-74FB-4BAF-A367-DD19E28EA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dirty="0"/>
              <a:t>«Портрет балерины Анны Павловой»</a:t>
            </a:r>
            <a:r>
              <a:rPr lang="ru-RU" dirty="0"/>
              <a:t/>
            </a:r>
            <a:br>
              <a:rPr lang="ru-RU" dirty="0"/>
            </a:br>
            <a:r>
              <a:rPr lang="ru-RU" sz="2700" dirty="0"/>
              <a:t>Сорокина Софья, 10 лет</a:t>
            </a:r>
            <a:br>
              <a:rPr lang="ru-RU" sz="2700" dirty="0"/>
            </a:br>
            <a:r>
              <a:rPr lang="ru-RU" sz="2700" dirty="0"/>
              <a:t>преподаватель Лузина Татьяна Анатольевна</a:t>
            </a:r>
            <a:r>
              <a:rPr lang="ru-RU" dirty="0"/>
              <a:t/>
            </a:r>
            <a:br>
              <a:rPr lang="ru-RU" dirty="0"/>
            </a:br>
            <a:r>
              <a:rPr lang="ru-RU" sz="2200" dirty="0"/>
              <a:t>материал: картон, цветной пластилин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036384C-1A1F-48E1-916F-E97109A1BB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140" y="2172291"/>
            <a:ext cx="4164563" cy="43205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28161240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45846230-BE3A-483D-A703-4D28CEF3A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sz="3100" dirty="0"/>
              <a:t>Фрагмент картины В.А. Серова «Портрет С.П. Дягилева»</a:t>
            </a:r>
            <a:r>
              <a:rPr lang="ru-RU" dirty="0"/>
              <a:t/>
            </a:r>
            <a:br>
              <a:rPr lang="ru-RU" dirty="0"/>
            </a:br>
            <a:r>
              <a:rPr lang="ru-RU" sz="2700" dirty="0"/>
              <a:t>Успенская Екатерина, 12 лет</a:t>
            </a:r>
            <a:br>
              <a:rPr lang="ru-RU" sz="2700" dirty="0"/>
            </a:br>
            <a:r>
              <a:rPr lang="ru-RU" sz="2700" dirty="0"/>
              <a:t>преподаватель Лузина Татьяна Анатольевна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200" dirty="0"/>
              <a:t>материал: бумага, гуашь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BBC6C4A-6E19-4F98-8026-CFA4A862E9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039" y="1690687"/>
            <a:ext cx="6847563" cy="480218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08712312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C6FF959E-580C-4C28-A014-EBD719D3B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sz="3100" dirty="0"/>
              <a:t>Копия эскиза Л. </a:t>
            </a:r>
            <a:r>
              <a:rPr lang="ru-RU" sz="3100" dirty="0" err="1"/>
              <a:t>Бакста</a:t>
            </a:r>
            <a:r>
              <a:rPr lang="ru-RU" sz="3100" dirty="0"/>
              <a:t> «Молодой Раджа» к балету «Голубой Бог»</a:t>
            </a:r>
            <a:br>
              <a:rPr lang="ru-RU" sz="3100" dirty="0"/>
            </a:br>
            <a:r>
              <a:rPr lang="ru-RU" sz="3100" dirty="0" err="1"/>
              <a:t>С</a:t>
            </a:r>
            <a:r>
              <a:rPr lang="ru-RU" sz="2700" dirty="0" err="1"/>
              <a:t>терлядева</a:t>
            </a:r>
            <a:r>
              <a:rPr lang="ru-RU" sz="2700" dirty="0"/>
              <a:t> Ксения, 13 лет</a:t>
            </a:r>
            <a:br>
              <a:rPr lang="ru-RU" sz="2700" dirty="0"/>
            </a:br>
            <a:r>
              <a:rPr lang="ru-RU" sz="2700" dirty="0"/>
              <a:t>преподаватель Лузина Татьяна Анатольевна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200" dirty="0"/>
              <a:t>материал: бумага, гуашь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4A443B7-4ADE-4438-A80F-4F85940D8A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471" y="1690688"/>
            <a:ext cx="3434415" cy="480462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20572244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3F453A54-74BB-47DC-B463-DC37FD0F2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sz="3100" dirty="0"/>
              <a:t>Балетная постановка «Радуга»</a:t>
            </a:r>
            <a:r>
              <a:rPr lang="ru-RU" dirty="0"/>
              <a:t/>
            </a:r>
            <a:br>
              <a:rPr lang="ru-RU" dirty="0"/>
            </a:br>
            <a:r>
              <a:rPr lang="ru-RU" sz="2700" dirty="0"/>
              <a:t>Харина Диана, 12 лет</a:t>
            </a:r>
            <a:br>
              <a:rPr lang="ru-RU" sz="2700" dirty="0"/>
            </a:br>
            <a:r>
              <a:rPr lang="ru-RU" sz="2700" dirty="0"/>
              <a:t>преподаватель Лузина Татьяна Анатольевна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200" dirty="0"/>
              <a:t>материал: бумага, акварель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0333079-F9F3-49B3-A066-F104CBD83A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903" y="1690687"/>
            <a:ext cx="3353717" cy="480373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4304031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444B5770-24E9-42AC-8178-909AD56F4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sz="3100" dirty="0"/>
              <a:t>Балерина в движении</a:t>
            </a:r>
            <a:br>
              <a:rPr lang="ru-RU" sz="3100" dirty="0"/>
            </a:br>
            <a:r>
              <a:rPr lang="ru-RU" sz="2700" dirty="0"/>
              <a:t>Киреева Карина, 12 лет</a:t>
            </a:r>
            <a:br>
              <a:rPr lang="ru-RU" sz="2700" dirty="0"/>
            </a:br>
            <a:r>
              <a:rPr lang="ru-RU" sz="2700" dirty="0"/>
              <a:t>преподаватель Лузина Татьяна Анатольевна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200" dirty="0"/>
              <a:t>материал: бумага, гуашь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4FF1A02-5DE1-44DD-9307-39FC365291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951" y="1690687"/>
            <a:ext cx="3350669" cy="481213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79780814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5DBE4CE3-417E-4D3C-9D56-9F7D74A63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sz="3100" dirty="0"/>
              <a:t>«Экскурсия по музею С.П. Дягилева»</a:t>
            </a:r>
            <a:r>
              <a:rPr lang="ru-RU" dirty="0"/>
              <a:t/>
            </a:r>
            <a:br>
              <a:rPr lang="ru-RU" dirty="0"/>
            </a:br>
            <a:r>
              <a:rPr lang="ru-RU" sz="2700" dirty="0" err="1"/>
              <a:t>Хорькова</a:t>
            </a:r>
            <a:r>
              <a:rPr lang="ru-RU" sz="2700" dirty="0"/>
              <a:t> Валерия, 12 лет</a:t>
            </a:r>
            <a:br>
              <a:rPr lang="ru-RU" sz="2700" dirty="0"/>
            </a:br>
            <a:r>
              <a:rPr lang="ru-RU" sz="2700" dirty="0"/>
              <a:t>преподаватель Сурвачева Алла Александровна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200" dirty="0"/>
              <a:t>материал: бумага, гуашь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646C207-CEEF-4CCB-A129-A483BC393A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552" y="1690687"/>
            <a:ext cx="7123244" cy="480218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7692779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C7D5730-7EC0-4593-AAAD-8F527AF5D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dirty="0"/>
              <a:t>«Портрет С.П. Дягилева»</a:t>
            </a:r>
            <a:r>
              <a:rPr lang="ru-RU" dirty="0"/>
              <a:t/>
            </a:r>
            <a:br>
              <a:rPr lang="ru-RU" dirty="0"/>
            </a:br>
            <a:r>
              <a:rPr lang="ru-RU" sz="2700" dirty="0"/>
              <a:t>Королёв Платон, 9 лет</a:t>
            </a:r>
            <a:br>
              <a:rPr lang="ru-RU" sz="2700" dirty="0"/>
            </a:br>
            <a:r>
              <a:rPr lang="ru-RU" sz="2700" dirty="0"/>
              <a:t>преподаватель Лузина Татьяна Анатольевна</a:t>
            </a:r>
            <a:r>
              <a:rPr lang="ru-RU" dirty="0"/>
              <a:t/>
            </a:r>
            <a:br>
              <a:rPr lang="ru-RU" dirty="0"/>
            </a:br>
            <a:r>
              <a:rPr lang="ru-RU" sz="2200" dirty="0"/>
              <a:t>материал: картон, цветной пластилин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7A512D1-E151-4849-9D95-CE5EB287C8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143" y="2041085"/>
            <a:ext cx="3487235" cy="445179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2689188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4082C0E-4B2D-42AF-BD28-E6B148D31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4"/>
            <a:ext cx="10515600" cy="1650107"/>
          </a:xfrm>
        </p:spPr>
        <p:txBody>
          <a:bodyPr>
            <a:normAutofit/>
          </a:bodyPr>
          <a:lstStyle/>
          <a:p>
            <a:r>
              <a:rPr lang="ru-RU" sz="3100" dirty="0"/>
              <a:t>«Портрет балерины Анны Павловой»</a:t>
            </a:r>
            <a:r>
              <a:rPr lang="ru-RU" sz="4000" dirty="0"/>
              <a:t/>
            </a:r>
            <a:br>
              <a:rPr lang="ru-RU" sz="4000" dirty="0"/>
            </a:br>
            <a:r>
              <a:rPr lang="ru-RU" sz="2700" dirty="0"/>
              <a:t>Вдовина Мария, 10 лет</a:t>
            </a:r>
            <a:br>
              <a:rPr lang="ru-RU" sz="2700" dirty="0"/>
            </a:br>
            <a:r>
              <a:rPr lang="ru-RU" sz="2700" dirty="0"/>
              <a:t>преподаватель Лузина Татьяна Анатольевна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2000" dirty="0"/>
              <a:t>материал: картон, цветной пластилин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28EE1DD-83CB-4F93-8401-76CA379065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482" y="2485796"/>
            <a:ext cx="2804956" cy="40070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1066788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E5E45E7-A4D8-4674-B843-C92C187E1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sz="3100" dirty="0"/>
              <a:t>Копия картины М. Леонова «Солдат на коне»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2700" dirty="0"/>
              <a:t>Литвинов Илья, 9 лет</a:t>
            </a:r>
            <a:br>
              <a:rPr lang="ru-RU" sz="2700" dirty="0"/>
            </a:br>
            <a:r>
              <a:rPr lang="ru-RU" sz="2700" dirty="0"/>
              <a:t>преподаватель Лузина Татьяна Анатольевна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2700" dirty="0"/>
              <a:t>материал: картон, цветной пластилин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7858CF3-0AF9-4DFA-B984-1469E9CBD0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391" y="1968843"/>
            <a:ext cx="3171011" cy="45240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9445346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688D8A8-B7D6-40F8-BE35-861089D0D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dirty="0"/>
              <a:t>Копия картины В. Ван Гога «Портрет»</a:t>
            </a:r>
            <a:r>
              <a:rPr lang="ru-RU" dirty="0"/>
              <a:t/>
            </a:r>
            <a:br>
              <a:rPr lang="ru-RU" dirty="0"/>
            </a:br>
            <a:r>
              <a:rPr lang="ru-RU" sz="2700" dirty="0"/>
              <a:t>Хасанов Всеволод, 10 лет</a:t>
            </a:r>
            <a:br>
              <a:rPr lang="ru-RU" sz="2700" dirty="0"/>
            </a:br>
            <a:r>
              <a:rPr lang="ru-RU" sz="2700" dirty="0"/>
              <a:t>преподаватель Лузина Татьяна Анатольевна</a:t>
            </a:r>
            <a:r>
              <a:rPr lang="ru-RU" dirty="0"/>
              <a:t/>
            </a:r>
            <a:br>
              <a:rPr lang="ru-RU" dirty="0"/>
            </a:br>
            <a:r>
              <a:rPr lang="ru-RU" sz="2200" dirty="0"/>
              <a:t>материал: картон, цветной пластилин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FD00D59-2012-486D-993A-D1168E5E10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120" y="1886465"/>
            <a:ext cx="2951515" cy="460641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03521448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405</TotalTime>
  <Words>389</Words>
  <Application>Microsoft Office PowerPoint</Application>
  <PresentationFormat>Широкоэкранный</PresentationFormat>
  <Paragraphs>60</Paragraphs>
  <Slides>54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58" baseType="lpstr">
      <vt:lpstr>Arial</vt:lpstr>
      <vt:lpstr>Calibri</vt:lpstr>
      <vt:lpstr>Calibri Light</vt:lpstr>
      <vt:lpstr>Тема Office</vt:lpstr>
      <vt:lpstr>К 150-летию со дня рождения С.П. Дягилева</vt:lpstr>
      <vt:lpstr>«Портрет С.П. Дягилева» Нечаева София, 9 лет преподаватель Лузина Татьяна Анатольевна материал: картон, цветной пластилин</vt:lpstr>
      <vt:lpstr>«Портрет балерины Анны Павловой» Утёмова Дарья, 9 лет преподаватель Лузина Татьяна Анатольевна материал: картон, цветной пластилин</vt:lpstr>
      <vt:lpstr>«Портрет С.П. Дягилева» Ярыльченко Варвара, 10 лет преподаватель Лузина Татьяна Анатольевна материал: картон, цветной пластилин</vt:lpstr>
      <vt:lpstr>«Портрет балерины Анны Павловой» Сорокина Софья, 10 лет преподаватель Лузина Татьяна Анатольевна материал: картон, цветной пластилин</vt:lpstr>
      <vt:lpstr>«Портрет С.П. Дягилева» Королёв Платон, 9 лет преподаватель Лузина Татьяна Анатольевна материал: картон, цветной пластилин</vt:lpstr>
      <vt:lpstr>«Портрет балерины Анны Павловой» Вдовина Мария, 10 лет преподаватель Лузина Татьяна Анатольевна материал: картон, цветной пластилин</vt:lpstr>
      <vt:lpstr>Копия картины М. Леонова «Солдат на коне» Литвинов Илья, 9 лет преподаватель Лузина Татьяна Анатольевна материал: картон, цветной пластилин</vt:lpstr>
      <vt:lpstr>Копия картины В. Ван Гога «Портрет» Хасанов Всеволод, 10 лет преподаватель Лузина Татьяна Анатольевна материал: картон, цветной пластилин</vt:lpstr>
      <vt:lpstr>«Портрет балерины Анны Павловой» Редин Юрий, 9 лет преподаватель Лузина Татьяна Анатольевна материал: картон, цветной пластилин</vt:lpstr>
      <vt:lpstr>По мотивам к постановкам Л. Бакса «Народный костюм» Туктамышева Мария, 8 лет преподаватель Лузина Татьяна Анатольевна материал: картон, цветной пластилин»</vt:lpstr>
      <vt:lpstr>Танцовщики: Тамара Карсавина и Вацлав Нижинский Бояршинова Юлия, 9 лет преподаватель Лузина Татьяна Анатольевна материал: картон, цветной пластилин</vt:lpstr>
      <vt:lpstr>Портрет С.П. Дягилева Баландин Артём , 12 лет преподаватель Лузина Татьяна Анатольевна материал: бумага, карандаш</vt:lpstr>
      <vt:lpstr>Балет С.П. Дягилева Шигабутдинова Сания, 13 лет преподаватель Лихачёва Мария Викторовна материал: бумага, гуашь</vt:lpstr>
      <vt:lpstr>«Балерина» Каменских Влада, 12 лет Лузина Татьяна Анатольевна материал: бумага, гуашь, чётная ручка</vt:lpstr>
      <vt:lpstr>«Балерина» Фазульянова Милана, 12 лет преподаватель Сурвачева Алла Александровна материал: бумага, акварель, гуашь</vt:lpstr>
      <vt:lpstr>«Портрет С.П. Дягилева» Кононыхина Дарья, 14 лет преподаватель Лихачёва Мария Викторовна материал: бумага, гуашь</vt:lpstr>
      <vt:lpstr>«Портрет балерины Анны Павловой» Жуланова Мария, 12 лет преподаватель Сурвачева Алла Александровна материал: бумага, акварель</vt:lpstr>
      <vt:lpstr>«Балет» Трефилова Алла, 12 лет преподаватель Сурвачева Алла Александровна материал: бумага, акварель</vt:lpstr>
      <vt:lpstr>«Портрет балерины Анны Павловой» Базарбаева Анна Мария, 12 лет преподаватель Сурвачева Алла Александровна материал: бумага, акварель</vt:lpstr>
      <vt:lpstr>«Портрет балерины Анны Павловой» Петренко Василиса, 11 лет преподаватель Сурвачева Алла Александровна материал: бумага, гуашь</vt:lpstr>
      <vt:lpstr>«Балерина» Кузнецова Алиса, 11 лет преподаватель Сурвачева Алла Александровна материал: бумага, гуашь</vt:lpstr>
      <vt:lpstr>«Балет Дягилева» Васильева Екатерина, 11 лет преподаватель Сурвачева Алла Александровна материал: бумага, акварель, гуашь</vt:lpstr>
      <vt:lpstr>«Анна Павлова» Воздвиженская Екатерина, 12 лет преподаватель Сурвачева Алла Александровна материал: бумага, гуашь</vt:lpstr>
      <vt:lpstr>«Балет Дягилева» Куксина Варвара, 11 лет преподаватель Сурвачева Алла Александровна материал: бумага, гуашь</vt:lpstr>
      <vt:lpstr>«Балет» Жихарева Марья, 10 лет преподаватель Сурвачева Алла Александровна материал: бумага, акварель, гуашь</vt:lpstr>
      <vt:lpstr>«Портрет С.П. Дягилева» Хрулева Анастасия, 12 лет преподаватель Сурвачева Алла Александровна материал: бумага, гуашь</vt:lpstr>
      <vt:lpstr>«Портрет балерины Анны Павловой» Каракулова Софья, 11 лет преподаватель Сурвачева Алла Александровна материал: бумага, акварель</vt:lpstr>
      <vt:lpstr>«Дом С.П. Дягилева» Морозова Кира, 12 лет преподаватель Сурвачева Алла Александровна материал: бумага, гуашь</vt:lpstr>
      <vt:lpstr>«Портрет С.П. Дягилева» Хромцова Евгения, 10 лет преподаватель Сурвачева Алла Александровна материал: бумага, масляные карандаши</vt:lpstr>
      <vt:lpstr>«Портрет С.П. Дягилева» Земцова Елизавета, 10 лет преподаватель Сурвачева Алла Александровна материал: бумага, масляный карандаш</vt:lpstr>
      <vt:lpstr>«На экскурсии в музее С.П. Дягилева» Полтанов Степан, 12 лет преподаватель Сурвачева Алла Александровна материал: бумага, акварель</vt:lpstr>
      <vt:lpstr>«Портрет С.П. Дягилева» Оборина Полина, 9 лет преподаватель Сурвачева Алла Александровна материал: бумага, акварель</vt:lpstr>
      <vt:lpstr>Копия картины В.А. Серова «Девочка с персиками» Тиллоева Сулоба, 12 лет преподаватель Сурвачева Алла Александровна материал: бумага, гуашь</vt:lpstr>
      <vt:lpstr>Иллюстрация к сказке «Жар-птица» по мотивам иллюстраций И.Я.Билибина Нечаева София, 9 лет преподаватель Лузина Татьяна Анатольевна материал: бумага, гуашь</vt:lpstr>
      <vt:lpstr>Иллюстрация к сказке «Царевна Лягушка» по мотивам иллюстрации И.Я. Билибина Ярыльченко Варвара, 10 лет преподаватель Лузина Татьяна Анатольевна материал: бумага, гуашь</vt:lpstr>
      <vt:lpstr>Иллюстрация к сказке «Кощей» по мотивам иллюстраций И.Я.Билибина Хасанов Всеволод, 10 лет преподаватель Лузина Татьяна Анатольевна материал: бумага, гуашь</vt:lpstr>
      <vt:lpstr>Иллюстрация к сказке «Сестрица Алёнушка и братец Иванушка» по мотивам иллюстраций И.Я.Билибина Бояршинова Юлия, 9 лет преподаватель Лузина Татьяна Анатольевна материал: бумага, гуашь</vt:lpstr>
      <vt:lpstr>Иллюстрация к сказке «Конёк-Горбунок» по мотивам иллюстраций И.Я.Билибина Хасанова Мадина, 10 лет преподаватель Лузина Татьяна Анатольевна материал: бумага, гуашь</vt:lpstr>
      <vt:lpstr>Работа по мотивам эскизов Л.Бакста «Костюм Клеопатры» Тарасова Полина, 12 лет преподаватель Лузина Татьяна Анатольевна материал: бумага, акварель</vt:lpstr>
      <vt:lpstr>Копия картины В.А. Серова «Грузенберги» Ивакина Елизавета, 14 лет преподаватель Лузина Татьяна Анатольевна материал: бумага, гуашь</vt:lpstr>
      <vt:lpstr>Копия картины Горчакова «Урожай» Шипулина Лика, 12 лет преподаватель Лузина Татьяна Анатольевна материал: бумага, гуашь</vt:lpstr>
      <vt:lpstr>Портрет балерины Карсавиной Тамары Платоновны Голубева Варвара, 12 лет преподаватель Лузина Татьяна Анатольевна материал: бумага, гуашь</vt:lpstr>
      <vt:lpstr>Копия картины И.Е. Репина Горчакова Юлия, 13 лет преподаватель Лузина Татьяна Анатольевна материал: бумага, гуашь</vt:lpstr>
      <vt:lpstr>Копия картины А.Я. Головина «Портрет певицы Викулы» Воробьёва Алёна, 14 лет преподаватель Лузина Татьяна Анатольевна материал: бумага, акварель</vt:lpstr>
      <vt:lpstr>«Балерина Тамара Карсавина» Чернопазова Екатерина, 12 лет преподаватель Лузина Татьяна Анатольевна материал: бумага, гуашь</vt:lpstr>
      <vt:lpstr>«Балет» Пепеляева Ксения, 13 лет преподаватель Лузина Татьяна Анатольевна материал: бумага, гуашь</vt:lpstr>
      <vt:lpstr>«Копия картины» Грушкевич Стефания, 12 лет преподаватель Лузина Татьяна Анатольевна материал: бумага, гуашь</vt:lpstr>
      <vt:lpstr>Иллюстрация к сказке «Баба-Яга» по мотивам иллюстраций И.Я.Билибина Утушкина Ксения, 13 лет преподаватель Лузина Татьяна Анатольевна материал: бумага, гуашь</vt:lpstr>
      <vt:lpstr>Фрагмент картины В.А. Серова «Портрет С.П. Дягилева» Успенская Екатерина, 12 лет преподаватель Лузина Татьяна Анатольевна материал: бумага, гуашь</vt:lpstr>
      <vt:lpstr>Копия эскиза Л. Бакста «Молодой Раджа» к балету «Голубой Бог» Стерлядева Ксения, 13 лет преподаватель Лузина Татьяна Анатольевна материал: бумага, гуашь</vt:lpstr>
      <vt:lpstr>Балетная постановка «Радуга» Харина Диана, 12 лет преподаватель Лузина Татьяна Анатольевна материал: бумага, акварель</vt:lpstr>
      <vt:lpstr>Балерина в движении Киреева Карина, 12 лет преподаватель Лузина Татьяна Анатольевна материал: бумага, гуашь</vt:lpstr>
      <vt:lpstr>«Экскурсия по музею С.П. Дягилева» Хорькова Валерия, 12 лет преподаватель Сурвачева Алла Александровна материал: бумага, гуашь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 150-летию со дня рождения С.П. Дягилева</dc:title>
  <dc:creator>Пользователь</dc:creator>
  <cp:lastModifiedBy>User</cp:lastModifiedBy>
  <cp:revision>92</cp:revision>
  <dcterms:created xsi:type="dcterms:W3CDTF">2022-03-22T04:06:10Z</dcterms:created>
  <dcterms:modified xsi:type="dcterms:W3CDTF">2022-04-04T05:53:33Z</dcterms:modified>
</cp:coreProperties>
</file>