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9" r:id="rId8"/>
    <p:sldId id="261" r:id="rId9"/>
    <p:sldId id="262" r:id="rId10"/>
    <p:sldId id="270" r:id="rId11"/>
    <p:sldId id="264" r:id="rId12"/>
    <p:sldId id="265" r:id="rId13"/>
    <p:sldId id="268" r:id="rId14"/>
    <p:sldId id="266" r:id="rId15"/>
    <p:sldId id="267" r:id="rId16"/>
    <p:sldId id="271" r:id="rId17"/>
    <p:sldId id="263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39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897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273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30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34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31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76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840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42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1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99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25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2E077-6C9F-43DB-8E7F-664FB2F4900A}" type="datetimeFigureOut">
              <a:rPr lang="ru-RU" smtClean="0"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9C698-C108-48F5-A3D9-08FDA5665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315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>Д.Б. Кабалевский и </a:t>
            </a:r>
            <a:r>
              <a:rPr lang="ru-RU" dirty="0" err="1"/>
              <a:t>Г.А.Струве</a:t>
            </a:r>
            <a:r>
              <a:rPr lang="ru-RU" dirty="0"/>
              <a:t>. Педагогическая преемственность.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332656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Детская </a:t>
            </a:r>
            <a:r>
              <a:rPr lang="ru-RU"/>
              <a:t>школа искусств</a:t>
            </a:r>
          </a:p>
          <a:p>
            <a:pPr algn="ctr"/>
            <a:r>
              <a:rPr lang="ru-RU"/>
              <a:t>имени </a:t>
            </a:r>
            <a:r>
              <a:rPr lang="ru-RU" dirty="0"/>
              <a:t>Д.Б.Кабалевского 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4869160"/>
            <a:ext cx="3059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Работу выполняла:       ученица  8 класса Милованова Юлия Преподаватель: Луценко Л.С.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6381328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Пермь 2023</a:t>
            </a:r>
          </a:p>
        </p:txBody>
      </p:sp>
    </p:spTree>
    <p:extLst>
      <p:ext uri="{BB962C8B-B14F-4D97-AF65-F5344CB8AC3E}">
        <p14:creationId xmlns:p14="http://schemas.microsoft.com/office/powerpoint/2010/main" val="18203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НЕТ забвению: последователи и продолжатели!</a:t>
            </a:r>
            <a:br>
              <a:rPr lang="ru-RU" dirty="0"/>
            </a:br>
            <a:r>
              <a:rPr lang="ru-RU" dirty="0"/>
              <a:t>Грандиозные начинания великого деятеля культуры не подверглись забвению. Главной опорой для Георгия Струве и его идеалов стала семья. Его дочь Мария Струве достойно продолжила дело своего отца, создав не только свой собственный коллектив, но и школу.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07823" y="4421967"/>
            <a:ext cx="42589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 осталась в стороне и супруга Любовь Семеновна, которая тоже по специальности дирижер-хоровик. Она продолжила развитие хоровой студии "Пионерия", руководила хором мальчиков и работала с дошкольниками в одном из детских садов.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629324" cy="310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3573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Дочь Георгия Струве - Мария Георгиевна Струве.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5" y="3567878"/>
            <a:ext cx="4062919" cy="304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481297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Струве написал более 200 произведений, большей частью для детей и юношества. Его песни пели и продолжают петь дети России и других стран, многие из них («Моя Россия», «Школьный корабль», десятки других) стали уже классикой и входят в программы детских садов, общеобразовательных и музыкальных школ в России и за рубежом.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276872"/>
            <a:ext cx="7488832" cy="426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7847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315144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Авторская методика Георгия Струве основана на лучших методиках обучения хоровому искусству, однако, получает дальнейшее развитие. Например, используя релятивную, традиционную европейскую относительную (т.е. не абсолютную, а ступеневую) систему обучения, Струве отказался от традиционных слогов ё-ле-ви-на-зо-ра-ти. Для более осмысленного пения ступеней и осознания их места в ладу педагог предложил пропевать ноты сразу с осознанием их места: «раз -два – три-четыре». Таким образом, в работе с младшим возрастом, закрепляется ощущение ладовых позиций.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1" y="2619141"/>
            <a:ext cx="7380821" cy="40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993846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358511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787575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56618"/>
            <a:ext cx="31683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затем, после такой подготовительной работы, на хоровом сольфеджио дети в хоре быстро осваивают движение по нотному стану. Поют сразу, без нот и партий по руке дирижёра. При этом, левая рука дирижёра обращена ладонью к хору, имитируя нотный стан, а правая показывает на этом импровизированном нотном стане ноты для исполнения.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5116"/>
            <a:ext cx="5570446" cy="595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221668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1225" y="335753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Он создал уникальную систему музыкального воспитания. Его методика хорового сольфеджио стала настольным пособием для педагогов, работающих в области музыкального воспитания, принята и утверждена Министерством образования для 1-4 классов</a:t>
            </a: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8800465A-CE91-AC90-6740-8A60B4577E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1" b="3352"/>
          <a:stretch/>
        </p:blipFill>
        <p:spPr>
          <a:xfrm>
            <a:off x="323528" y="3717032"/>
            <a:ext cx="1965088" cy="25789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966447-F93F-F4B0-C85B-41AF9E58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23" r="1597" b="1323"/>
          <a:stretch/>
        </p:blipFill>
        <p:spPr>
          <a:xfrm>
            <a:off x="1835696" y="294250"/>
            <a:ext cx="1978898" cy="27214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4DB442-BC2C-3EDD-840C-A90CAED821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85" y="3720180"/>
            <a:ext cx="1929358" cy="265102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59" y="260647"/>
            <a:ext cx="1947926" cy="272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05517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277" y="165941"/>
            <a:ext cx="81807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 нём и о его авторской методике сняты научно-популярные фильмы и телепередачи («Улитка в лабиринте», Леннаучфильм, 1978 г.; «Здравствуй, школа», «Музыка для тебя», ряд передач из цикла «Очевидное — невероятное» и др.) В 2010 году снят документальный фильм «Воспитание песней»(«Студия 19»).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5433864" cy="514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632184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505" y="98072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Струве Г.А. — лауреат многочисленных российских, всесоюзных и международных премий, в том числе премии комсомола Подмосковья (1978 г.) и премии Ленинского комсомола (1979 г.).</a:t>
            </a:r>
          </a:p>
          <a:p>
            <a:r>
              <a:rPr lang="ru-RU" dirty="0"/>
              <a:t> Награждён медалями «За доблестный труд» (1979 г.), «Ветеран труда» (1992 г.), памятной медалью «За укрепление мира» советского общества Дружбы, памятной медалью губернатора Московской области, а также Почётной грамотой Московской Патриархии, Почётными грамотами Совета Федерации и Государственной Думы Федерального Собрания Российской Федерации, Орденом Дружбы</a:t>
            </a:r>
          </a:p>
          <a:p>
            <a:r>
              <a:rPr lang="ru-RU" dirty="0"/>
              <a:t>5 ноября 1991 года Струве присвоено звание «Народного артиста РСФСР»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135940"/>
            <a:ext cx="2117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«Награды»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952" y="332656"/>
            <a:ext cx="1688924" cy="284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791" y="1375048"/>
            <a:ext cx="3235313" cy="323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s://sun9-15.userapi.com/impg/DQpbgT2UY289Jv2y_0fBagD4dJXjTxf5VbvznQ/6mOqXQwmXDY.jpg?size=225x329&amp;quality=95&amp;sign=3dfcea341422c818dbafafa463190b67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751" y="3381385"/>
            <a:ext cx="2143125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3455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89679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«Для меня главное - не громкие слова, а дальнейшее развитие нашего дела, которым я жил всю свою жизнь.             Выдающийся педагог, более полувека проработавший с детьми и воспитавший за эти годы более 10 тысяч учеников. Более 400 его учеников стали профессиональными музыкантами, многие из них стали заслуженными артистами, заслуженными работниками образования, культуры, лауреатами международных, всесоюзных и всероссийских конкурсов. Многие из них продолжают дело Струве и работают с детьми.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4248472" cy="40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5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382669"/>
            <a:ext cx="30420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современном мире не так много людей, которые действительно преданы делу. Этот выдающийся человек был одним из таких, он являлся и является гордостью нашей страны и достоин быть примером для подражания не только среди деятелей культуры, но и всех людей. Именно поэтому к концу своей жизни, он оставался счастливым человеком.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6"/>
            <a:ext cx="4503176" cy="607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0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B784799-884C-2556-7410-6768C20A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435280" cy="633670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 1967 году окончил класс композиции, на правах аспирантуры, у профессора </a:t>
            </a:r>
            <a:r>
              <a:rPr lang="ru-RU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 Б. Кабалевского,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Георгий Александрович Струве (</a:t>
            </a:r>
            <a:r>
              <a:rPr lang="ru-RU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1932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ru-RU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2004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К</a:t>
            </a:r>
            <a:r>
              <a:rPr lang="ru-RU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омпозитор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хормейстер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дирижёр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и </a:t>
            </a:r>
            <a:r>
              <a:rPr lang="ru-RU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просветитель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общественный деятель. </a:t>
            </a:r>
            <a:r>
              <a:rPr lang="ru-RU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Народный артист РСФСР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ru-RU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1991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основатель студийного движения в стране, создатель уникальной системы массового обучения музыке и хоровому пению.  Ставший президентом Федерации детских и молодёжных хоров России.</a:t>
            </a:r>
            <a:endParaRPr lang="ru-RU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id="{9D8B5B20-435E-C4D7-EF33-7D3528C11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345">
            <a:off x="395036" y="2971793"/>
            <a:ext cx="3321662" cy="3059288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21EFADA4-AE5E-E4A2-7BC3-C1E4F5129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206">
            <a:off x="4413422" y="3187174"/>
            <a:ext cx="4294848" cy="302750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90658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85257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Источники из интернета.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4136" y="1054393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https://ru.wikipedia.org/wiki/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49823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https://kratkoebio.ru/georgij-aleksandrovich-struve-biografiya-kompozitora/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2797" y="1857001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https://fb.ru/article/434270/struve-georgiy-aleksandrovich---kompozitor-i-hormeyster-biografiya-semya-tvorchestvo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555612"/>
            <a:ext cx="878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https://vseprezentacii.com/muzyka/1-etap-velikie-kompozitory-pedagogi-xx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450845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77763"/>
            <a:ext cx="56886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“Хор – это прообраз идеального общества, основанного на едином устремлении и слаженном дыхании, общества, в котором важно услышать другого, прислушаться друг к другу.”</a:t>
            </a:r>
          </a:p>
          <a:p>
            <a:endParaRPr lang="ru-RU" sz="2000" dirty="0"/>
          </a:p>
          <a:p>
            <a:r>
              <a:rPr lang="ru-RU" sz="2000" dirty="0"/>
              <a:t> Г.А.Струве</a:t>
            </a:r>
          </a:p>
        </p:txBody>
      </p:sp>
      <p:pic>
        <p:nvPicPr>
          <p:cNvPr id="2052" name="Picture 4" descr="https://sun9-7.userapi.com/impg/Xf3q4bdRCmV7wfiRBHtYyOxLdtNbFUN6VXYmkw/yz-Z3av4lWU.jpg?size=724x472&amp;quality=96&amp;sign=97e47fd760814338e86b6a293c794d4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38712"/>
            <a:ext cx="6752084" cy="440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3825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Георгий Александрович Струве</a:t>
            </a:r>
            <a:r>
              <a:rPr lang="ru-RU" sz="32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482839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Композитор, хормейстер, дирижёр, педагог и просветитель, общественный деятель. Народный артист РСФСР (1991), основатель студийного движения в стране, создатель уникальной системы массового обучения музыке и хоровому пению. Ставший президентом Федерации детских и молодёжных хоров России.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340768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Родился 9 декабря 1932 года в Москве. В 1950 году окончил школу армейских музыкантских воспитанников в Уфе.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1540" y="5229200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Скончался Г. А. Струве 7 декабря 2004 года, похоронен на Никольском кладбище в Ближнем Подмосковье (Балашиха).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09" y="1208733"/>
            <a:ext cx="4176464" cy="522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6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032" y="1420761"/>
            <a:ext cx="32758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Семейные концерты в их доме устраивались регулярно. Большое влияние на выбор жизненного пути оказало и то, что тетя Георгия Александровича приобщала к музыке дошкольников в детском саду, он часто был зрителем или участником ее праздничных утренников, а также репетиций, предшествующих этим мероприятиям. Коллективное творчество для мальчика было всегда в радость, это увлечение и стало основой будущей профессиональной деятельности.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489971"/>
            <a:ext cx="5021361" cy="502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032" y="332656"/>
            <a:ext cx="8405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Любовь к музыке, заложенная генетически, у него проявилась с рождения. И это неудивительно. Его бабушка была концертирующей пианисткой; отец, мать и дядя тоже владели инструментами. </a:t>
            </a:r>
          </a:p>
        </p:txBody>
      </p:sp>
    </p:spTree>
    <p:extLst>
      <p:ext uri="{BB962C8B-B14F-4D97-AF65-F5344CB8AC3E}">
        <p14:creationId xmlns:p14="http://schemas.microsoft.com/office/powerpoint/2010/main" val="45220567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134" y="1342593"/>
            <a:ext cx="8218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1953 году в 20 лет  начал руководить хором школы-семилетки поселка Вишняки Балашихинкого района Московской области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7667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1952 г. начал работу учителем пения в пос. Никольский Балашихинского района Московской области.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0134" y="227687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1958 г. закончил дирижёрско-хоровое отделение музыкального училища при Московской государственной консерватории им. П. И. Чайковского.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134" y="3140968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1964 г. завершил учёбу в государственной консерватории им. П. И. Чайковского на теоретико-композиторском факультете по классу профессора М. М. Багрянского (дирижирование).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6910" y="4437112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1967 г. там же окончил класс композиции на правах аспирантуры у профессора Д. Б. Кабалевского.</a:t>
            </a:r>
          </a:p>
          <a:p>
            <a:endParaRPr lang="ru-RU" dirty="0"/>
          </a:p>
          <a:p>
            <a:r>
              <a:rPr lang="ru-RU" dirty="0"/>
              <a:t>С 1962 по 1987 гг. являлся художественным руководителем и главным дирижёром Московской областной хоровой капеллы «Народный учитель», вёл постоянно действующий семинар учителей музыки Московской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9806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50.userapi.com/impg/HPcgCetGr9J89Oh439NCLf2TZS9-BH-kmpeUSQ/_1ey4-y_7EU.jpg?size=593x604&amp;quality=95&amp;sign=2e3c75c39bfc212b5f399b4f351466d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2772"/>
            <a:ext cx="4752528" cy="626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43.userapi.com/impg/noy66DG85ik9Zn9NPLL9llnYLS71-_fyFh-T_g/HTKhpMuRx_Q.jpg?size=656x437&amp;quality=95&amp;sign=9f6c821eb6cb2c6bd1bff50ace52780f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69296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284" y="3573016"/>
            <a:ext cx="3917843" cy="263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213287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5248"/>
            <a:ext cx="7524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Хоровая студия</a:t>
            </a:r>
            <a:r>
              <a:rPr lang="en-US" sz="3200" dirty="0"/>
              <a:t> “</a:t>
            </a:r>
            <a:r>
              <a:rPr lang="ru-RU" sz="3200" dirty="0"/>
              <a:t>Пионерия</a:t>
            </a:r>
            <a:r>
              <a:rPr lang="en-US" sz="3200" dirty="0"/>
              <a:t>”</a:t>
            </a:r>
            <a:r>
              <a:rPr lang="ru-RU" sz="3200" dirty="0"/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9924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1959 г. на базе хора школы-семилетки пос. Вишняки создал первую в Советском Союзе детскую хоровую студию «Пионерия».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1458" y="1620687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Георгий Александрович рассказал, как было непросто начинать. И в советское время на протяжении многих</a:t>
            </a:r>
          </a:p>
          <a:p>
            <a:r>
              <a:rPr lang="ru-RU" dirty="0"/>
              <a:t> лет хоровую студию </a:t>
            </a:r>
          </a:p>
          <a:p>
            <a:r>
              <a:rPr lang="ru-RU" dirty="0"/>
              <a:t>“Пионерия ” все хотели </a:t>
            </a:r>
          </a:p>
          <a:p>
            <a:r>
              <a:rPr lang="ru-RU" dirty="0"/>
              <a:t>закрывать. Она не попадала</a:t>
            </a:r>
          </a:p>
          <a:p>
            <a:r>
              <a:rPr lang="ru-RU" dirty="0"/>
              <a:t>в реестр…  Это была новая </a:t>
            </a:r>
          </a:p>
          <a:p>
            <a:r>
              <a:rPr lang="ru-RU" dirty="0"/>
              <a:t>форма работы. До того </a:t>
            </a:r>
          </a:p>
          <a:p>
            <a:r>
              <a:rPr lang="ru-RU" dirty="0"/>
              <a:t>существовали отдельно </a:t>
            </a:r>
          </a:p>
          <a:p>
            <a:r>
              <a:rPr lang="ru-RU" dirty="0"/>
              <a:t>музыкальные школы, </a:t>
            </a:r>
          </a:p>
          <a:p>
            <a:r>
              <a:rPr lang="ru-RU" dirty="0"/>
              <a:t>отдельно - хоровые </a:t>
            </a:r>
          </a:p>
          <a:p>
            <a:r>
              <a:rPr lang="ru-RU" dirty="0"/>
              <a:t>коллективы, которые не </a:t>
            </a:r>
          </a:p>
          <a:p>
            <a:r>
              <a:rPr lang="ru-RU" dirty="0"/>
              <a:t>могли развиваться, так как</a:t>
            </a:r>
          </a:p>
          <a:p>
            <a:r>
              <a:rPr lang="ru-RU" dirty="0"/>
              <a:t>музыкально они были </a:t>
            </a:r>
          </a:p>
          <a:p>
            <a:r>
              <a:rPr lang="ru-RU" dirty="0"/>
              <a:t>неграмотными.</a:t>
            </a:r>
          </a:p>
          <a:p>
            <a:endParaRPr lang="ru-RU" dirty="0"/>
          </a:p>
          <a:p>
            <a:r>
              <a:rPr lang="ru-RU" dirty="0"/>
              <a:t>Музыкальные школы во главе угла ставят не совместное пение, а инструментальную игру. Человек научился играть “Собачий вальс ”, закрыл инструмент и все. И вот тогда в поселке Вишняково, появилось нечто иное.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6" y="1648076"/>
            <a:ext cx="5871969" cy="470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2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141" y="227382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“Пионерия ” была незаконным ребенком.  Разрешение на свою деятельность она получила лишь в 1976 году.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7" y="3212976"/>
            <a:ext cx="4364032" cy="324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84" y="3212976"/>
            <a:ext cx="4325853" cy="324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239" y="902411"/>
            <a:ext cx="88417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 своим хоровым коллективом “Пионерия” им записано около 30 пластинок общим тиражом несколько сот тысяч экземпляров, сделано более 300 записей, десятки передач по центральному телевидению, написана музыка к нескольким художественным фильмам. Его хоровой коллектив  ‘‘Пионерия’’ объехал с концертами более 100 городов Советского Союза, представлял страну в Бельгии, Болгарии, Венгрии, Италии, Германии, Голландии, Франции, Финляндии и других странах, а также выступал с лучшими государственными оркестрами страны. </a:t>
            </a:r>
          </a:p>
        </p:txBody>
      </p:sp>
    </p:spTree>
    <p:extLst>
      <p:ext uri="{BB962C8B-B14F-4D97-AF65-F5344CB8AC3E}">
        <p14:creationId xmlns:p14="http://schemas.microsoft.com/office/powerpoint/2010/main" val="38524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1368</Words>
  <Application>Microsoft Office PowerPoint</Application>
  <PresentationFormat>Экран (4:3)</PresentationFormat>
  <Paragraphs>60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Д.Б. Кабалевский и Г.А.Струве. Педагогическая преемственность.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2023-12-16T07:43:19Z</dcterms:created>
  <dcterms:modified xsi:type="dcterms:W3CDTF">2024-02-06T07:52:15Z</dcterms:modified>
</cp:coreProperties>
</file>